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84" r:id="rId4"/>
  </p:sldMasterIdLst>
  <p:notesMasterIdLst>
    <p:notesMasterId r:id="rId36"/>
  </p:notesMasterIdLst>
  <p:handoutMasterIdLst>
    <p:handoutMasterId r:id="rId37"/>
  </p:handoutMasterIdLst>
  <p:sldIdLst>
    <p:sldId id="265" r:id="rId5"/>
    <p:sldId id="266" r:id="rId6"/>
    <p:sldId id="269" r:id="rId7"/>
    <p:sldId id="267" r:id="rId8"/>
    <p:sldId id="268" r:id="rId9"/>
    <p:sldId id="272" r:id="rId10"/>
    <p:sldId id="270" r:id="rId11"/>
    <p:sldId id="271"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5" r:id="rId31"/>
    <p:sldId id="291" r:id="rId32"/>
    <p:sldId id="292" r:id="rId33"/>
    <p:sldId id="293" r:id="rId34"/>
    <p:sldId id="294" r:id="rId35"/>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6509" autoAdjust="0"/>
  </p:normalViewPr>
  <p:slideViewPr>
    <p:cSldViewPr snapToGrid="0" showGuides="1">
      <p:cViewPr varScale="1">
        <p:scale>
          <a:sx n="70" d="100"/>
          <a:sy n="70" d="100"/>
        </p:scale>
        <p:origin x="66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02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0888" y="0"/>
            <a:ext cx="2971800" cy="458788"/>
          </a:xfrm>
          <a:prstGeom prst="rect">
            <a:avLst/>
          </a:prstGeom>
        </p:spPr>
        <p:txBody>
          <a:bodyPr vert="horz" lIns="91440" tIns="45720" rIns="91440" bIns="45720" rtlCol="1"/>
          <a:lstStyle>
            <a:lvl1pPr algn="r" rtl="1">
              <a:defRPr sz="1200"/>
            </a:lvl1pPr>
          </a:lstStyle>
          <a:p>
            <a:pPr rtl="1"/>
            <a:endParaRPr lang="ar-SA" dirty="0">
              <a:cs typeface="+mj-cs"/>
            </a:endParaRPr>
          </a:p>
        </p:txBody>
      </p:sp>
      <p:sp>
        <p:nvSpPr>
          <p:cNvPr id="3" name="عنصر نائب للتاريخ 2"/>
          <p:cNvSpPr>
            <a:spLocks noGrp="1"/>
          </p:cNvSpPr>
          <p:nvPr>
            <p:ph type="dt" sz="quarter" idx="1"/>
          </p:nvPr>
        </p:nvSpPr>
        <p:spPr>
          <a:xfrm>
            <a:off x="3714" y="0"/>
            <a:ext cx="2971800" cy="458788"/>
          </a:xfrm>
          <a:prstGeom prst="rect">
            <a:avLst/>
          </a:prstGeom>
        </p:spPr>
        <p:txBody>
          <a:bodyPr vert="horz" lIns="91440" tIns="45720" rIns="91440" bIns="45720" rtlCol="1"/>
          <a:lstStyle>
            <a:lvl1pPr algn="r" rtl="1">
              <a:defRPr sz="1200"/>
            </a:lvl1pPr>
          </a:lstStyle>
          <a:p>
            <a:pPr algn="l" rtl="1"/>
            <a:fld id="{701E96AD-4579-453A-A2B1-75DFE83DBBC0}" type="uaqdatetime1">
              <a:rPr lang="ar-SA" smtClean="0">
                <a:cs typeface="+mj-cs"/>
              </a:rPr>
              <a:pPr algn="l" rtl="1"/>
              <a:t>01/11/1443</a:t>
            </a:fld>
            <a:endParaRPr lang="ar-SA" dirty="0">
              <a:cs typeface="+mj-cs"/>
            </a:endParaRPr>
          </a:p>
        </p:txBody>
      </p:sp>
      <p:sp>
        <p:nvSpPr>
          <p:cNvPr id="4" name="عنصر نائب للتذييل 3"/>
          <p:cNvSpPr>
            <a:spLocks noGrp="1"/>
          </p:cNvSpPr>
          <p:nvPr>
            <p:ph type="ftr" sz="quarter" idx="2"/>
          </p:nvPr>
        </p:nvSpPr>
        <p:spPr>
          <a:xfrm>
            <a:off x="3880892" y="8685213"/>
            <a:ext cx="2971800" cy="458787"/>
          </a:xfrm>
          <a:prstGeom prst="rect">
            <a:avLst/>
          </a:prstGeom>
        </p:spPr>
        <p:txBody>
          <a:bodyPr vert="horz" lIns="91440" tIns="45720" rIns="91440" bIns="45720" rtlCol="1" anchor="b"/>
          <a:lstStyle>
            <a:lvl1pPr algn="r" rtl="1">
              <a:defRPr sz="1200"/>
            </a:lvl1pPr>
          </a:lstStyle>
          <a:p>
            <a:pPr rtl="1"/>
            <a:endParaRPr lang="ar-SA" dirty="0">
              <a:cs typeface="+mj-cs"/>
            </a:endParaRPr>
          </a:p>
        </p:txBody>
      </p:sp>
      <p:sp>
        <p:nvSpPr>
          <p:cNvPr id="5" name="عنصر نائب لرقم الشريحة 4"/>
          <p:cNvSpPr>
            <a:spLocks noGrp="1"/>
          </p:cNvSpPr>
          <p:nvPr>
            <p:ph type="sldNum" sz="quarter" idx="3"/>
          </p:nvPr>
        </p:nvSpPr>
        <p:spPr>
          <a:xfrm>
            <a:off x="3714" y="8685213"/>
            <a:ext cx="2971800" cy="458787"/>
          </a:xfrm>
          <a:prstGeom prst="rect">
            <a:avLst/>
          </a:prstGeom>
        </p:spPr>
        <p:txBody>
          <a:bodyPr vert="horz" lIns="91440" tIns="45720" rIns="91440" bIns="45720" rtlCol="1" anchor="b"/>
          <a:lstStyle>
            <a:lvl1pPr algn="r" rtl="1">
              <a:defRPr sz="1200"/>
            </a:lvl1pPr>
          </a:lstStyle>
          <a:p>
            <a:pPr algn="l" rtl="1"/>
            <a:fld id="{B78FE58C-C1A6-4C4C-90C2-B7F5B0504B2D}" type="slidenum">
              <a:rPr lang="ar-SA" smtClean="0">
                <a:cs typeface="+mj-cs"/>
              </a:rPr>
              <a:pPr algn="l" rtl="1"/>
              <a:t>‹#›</a:t>
            </a:fld>
            <a:endParaRPr lang="ar-SA" dirty="0">
              <a:cs typeface="+mj-cs"/>
            </a:endParaRPr>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0893" y="0"/>
            <a:ext cx="2971800" cy="458788"/>
          </a:xfrm>
          <a:prstGeom prst="rect">
            <a:avLst/>
          </a:prstGeom>
        </p:spPr>
        <p:txBody>
          <a:bodyPr vert="horz" lIns="91440" tIns="45720" rIns="91440" bIns="45720" rtlCol="1"/>
          <a:lstStyle>
            <a:lvl1pPr algn="r" rtl="1">
              <a:defRPr sz="1200">
                <a:cs typeface="+mj-cs"/>
              </a:defRPr>
            </a:lvl1pPr>
          </a:lstStyle>
          <a:p>
            <a:endParaRPr lang="ar-SA" noProof="0" dirty="0"/>
          </a:p>
        </p:txBody>
      </p:sp>
      <p:sp>
        <p:nvSpPr>
          <p:cNvPr id="3" name="عنصر نائب للتاريخ 2"/>
          <p:cNvSpPr>
            <a:spLocks noGrp="1"/>
          </p:cNvSpPr>
          <p:nvPr>
            <p:ph type="dt" idx="1"/>
          </p:nvPr>
        </p:nvSpPr>
        <p:spPr>
          <a:xfrm>
            <a:off x="3725" y="0"/>
            <a:ext cx="2971800" cy="458788"/>
          </a:xfrm>
          <a:prstGeom prst="rect">
            <a:avLst/>
          </a:prstGeom>
        </p:spPr>
        <p:txBody>
          <a:bodyPr vert="horz" lIns="91440" tIns="45720" rIns="91440" bIns="45720" rtlCol="1"/>
          <a:lstStyle>
            <a:lvl1pPr algn="l" rtl="1">
              <a:defRPr sz="1200">
                <a:cs typeface="+mj-cs"/>
              </a:defRPr>
            </a:lvl1pPr>
          </a:lstStyle>
          <a:p>
            <a:fld id="{3EDD0E74-44EF-4358-8A83-710B04B0A8B9}" type="uaqdatetime1">
              <a:rPr lang="ar-SA" noProof="0" smtClean="0"/>
              <a:pPr/>
              <a:t>01/11/1443</a:t>
            </a:fld>
            <a:endParaRPr lang="ar-SA" noProof="0"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0895" y="8685213"/>
            <a:ext cx="2971800" cy="458787"/>
          </a:xfrm>
          <a:prstGeom prst="rect">
            <a:avLst/>
          </a:prstGeom>
        </p:spPr>
        <p:txBody>
          <a:bodyPr vert="horz" lIns="91440" tIns="45720" rIns="91440" bIns="45720" rtlCol="1" anchor="b"/>
          <a:lstStyle>
            <a:lvl1pPr algn="r" rtl="1">
              <a:defRPr sz="1200">
                <a:cs typeface="+mj-cs"/>
              </a:defRPr>
            </a:lvl1pPr>
          </a:lstStyle>
          <a:p>
            <a:endParaRPr lang="ar-SA" noProof="0" dirty="0"/>
          </a:p>
        </p:txBody>
      </p:sp>
      <p:sp>
        <p:nvSpPr>
          <p:cNvPr id="7" name="عنصر نائب لرقم الشريحة 6"/>
          <p:cNvSpPr>
            <a:spLocks noGrp="1"/>
          </p:cNvSpPr>
          <p:nvPr>
            <p:ph type="sldNum" sz="quarter" idx="5"/>
          </p:nvPr>
        </p:nvSpPr>
        <p:spPr>
          <a:xfrm>
            <a:off x="3720" y="8685213"/>
            <a:ext cx="2971800" cy="458787"/>
          </a:xfrm>
          <a:prstGeom prst="rect">
            <a:avLst/>
          </a:prstGeom>
        </p:spPr>
        <p:txBody>
          <a:bodyPr vert="horz" lIns="91440" tIns="45720" rIns="91440" bIns="45720" rtlCol="1" anchor="b"/>
          <a:lstStyle>
            <a:lvl1pPr algn="l" rtl="1">
              <a:defRPr sz="1200">
                <a:cs typeface="+mj-cs"/>
              </a:defRPr>
            </a:lvl1pPr>
          </a:lstStyle>
          <a:p>
            <a:fld id="{810E1E9A-E921-4174-A0FC-51868D7AC568}" type="slidenum">
              <a:rPr lang="ar-SA" noProof="0" smtClean="0"/>
              <a:pPr/>
              <a:t>‹#›</a:t>
            </a:fld>
            <a:endParaRPr lang="ar-SA"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j-cs"/>
      </a:defRPr>
    </a:lvl1pPr>
    <a:lvl2pPr marL="457200" algn="r" defTabSz="914400" rtl="1" eaLnBrk="1" latinLnBrk="0" hangingPunct="1">
      <a:defRPr sz="1200" kern="1200">
        <a:solidFill>
          <a:schemeClr val="tx1"/>
        </a:solidFill>
        <a:latin typeface="+mn-lt"/>
        <a:ea typeface="+mn-ea"/>
        <a:cs typeface="+mj-cs"/>
      </a:defRPr>
    </a:lvl2pPr>
    <a:lvl3pPr marL="914400" algn="r" defTabSz="914400" rtl="1" eaLnBrk="1" latinLnBrk="0" hangingPunct="1">
      <a:defRPr sz="1200" kern="1200">
        <a:solidFill>
          <a:schemeClr val="tx1"/>
        </a:solidFill>
        <a:latin typeface="+mn-lt"/>
        <a:ea typeface="+mn-ea"/>
        <a:cs typeface="+mj-cs"/>
      </a:defRPr>
    </a:lvl3pPr>
    <a:lvl4pPr marL="1371600" algn="r" defTabSz="914400" rtl="1" eaLnBrk="1" latinLnBrk="0" hangingPunct="1">
      <a:defRPr sz="1200" kern="1200">
        <a:solidFill>
          <a:schemeClr val="tx1"/>
        </a:solidFill>
        <a:latin typeface="+mn-lt"/>
        <a:ea typeface="+mn-ea"/>
        <a:cs typeface="+mj-cs"/>
      </a:defRPr>
    </a:lvl4pPr>
    <a:lvl5pPr marL="1828800" algn="r" defTabSz="914400" rtl="1" eaLnBrk="1" latinLnBrk="0" hangingPunct="1">
      <a:defRPr sz="1200" kern="1200">
        <a:solidFill>
          <a:schemeClr val="tx1"/>
        </a:solidFill>
        <a:latin typeface="+mn-lt"/>
        <a:ea typeface="+mn-ea"/>
        <a:cs typeface="+mj-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noProof="0" dirty="0"/>
          </a:p>
        </p:txBody>
      </p:sp>
      <p:sp>
        <p:nvSpPr>
          <p:cNvPr id="4" name="عنصر نائب لرقم الشريحة 3"/>
          <p:cNvSpPr>
            <a:spLocks noGrp="1"/>
          </p:cNvSpPr>
          <p:nvPr>
            <p:ph type="sldNum" sz="quarter" idx="10"/>
          </p:nvPr>
        </p:nvSpPr>
        <p:spPr/>
        <p:txBody>
          <a:bodyPr/>
          <a:lstStyle/>
          <a:p>
            <a:fld id="{810E1E9A-E921-4174-A0FC-51868D7AC568}" type="slidenum">
              <a:rPr lang="ar-SA" smtClean="0"/>
              <a:pPr/>
              <a:t>1</a:t>
            </a:fld>
            <a:endParaRPr lang="ar-SA" dirty="0"/>
          </a:p>
        </p:txBody>
      </p:sp>
    </p:spTree>
    <p:extLst>
      <p:ext uri="{BB962C8B-B14F-4D97-AF65-F5344CB8AC3E}">
        <p14:creationId xmlns:p14="http://schemas.microsoft.com/office/powerpoint/2010/main" val="216758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noProof="0" dirty="0"/>
          </a:p>
        </p:txBody>
      </p:sp>
      <p:sp>
        <p:nvSpPr>
          <p:cNvPr id="4" name="عنصر نائب لرقم الشريحة 3"/>
          <p:cNvSpPr>
            <a:spLocks noGrp="1"/>
          </p:cNvSpPr>
          <p:nvPr>
            <p:ph type="sldNum" sz="quarter" idx="10"/>
          </p:nvPr>
        </p:nvSpPr>
        <p:spPr/>
        <p:txBody>
          <a:bodyPr/>
          <a:lstStyle/>
          <a:p>
            <a:fld id="{810E1E9A-E921-4174-A0FC-51868D7AC568}" type="slidenum">
              <a:rPr lang="ar-SA" smtClean="0"/>
              <a:pPr/>
              <a:t>2</a:t>
            </a:fld>
            <a:endParaRPr lang="ar-SA" dirty="0"/>
          </a:p>
        </p:txBody>
      </p:sp>
    </p:spTree>
    <p:extLst>
      <p:ext uri="{BB962C8B-B14F-4D97-AF65-F5344CB8AC3E}">
        <p14:creationId xmlns:p14="http://schemas.microsoft.com/office/powerpoint/2010/main" val="349312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524000" y="1041400"/>
            <a:ext cx="9144000" cy="2387600"/>
          </a:xfrm>
        </p:spPr>
        <p:txBody>
          <a:bodyPr rtlCol="1" anchor="b"/>
          <a:lstStyle>
            <a:lvl1pPr algn="ctr" rtl="1">
              <a:defRPr sz="6000"/>
            </a:lvl1pPr>
          </a:lstStyle>
          <a:p>
            <a:pPr rtl="1"/>
            <a:r>
              <a:rPr lang="ar-SA" noProof="0"/>
              <a:t>انقر لتحرير نمط عنوان الشكل الرئيسي</a:t>
            </a:r>
            <a:endParaRPr lang="ar-SA" noProof="0" dirty="0"/>
          </a:p>
        </p:txBody>
      </p:sp>
      <p:sp>
        <p:nvSpPr>
          <p:cNvPr id="3" name="العنوان الفرعي 2"/>
          <p:cNvSpPr>
            <a:spLocks noGrp="1"/>
          </p:cNvSpPr>
          <p:nvPr>
            <p:ph type="subTitle" idx="1"/>
          </p:nvPr>
        </p:nvSpPr>
        <p:spPr>
          <a:xfrm>
            <a:off x="1524000" y="3602038"/>
            <a:ext cx="9144000" cy="1655762"/>
          </a:xfrm>
        </p:spPr>
        <p:txBody>
          <a:bodyPr rtlCol="1"/>
          <a:lstStyle>
            <a:lvl1pPr marL="0" indent="0" algn="ctr" rtl="1">
              <a:buNone/>
              <a:defRPr sz="2400">
                <a:solidFill>
                  <a:schemeClr val="accent3">
                    <a:lumMod val="50000"/>
                  </a:schemeClr>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a:t>انقر لتحرير نمط العنوان الفرعي للشكل الرئيسي</a:t>
            </a:r>
            <a:endParaRPr lang="ar-SA" noProof="0" dirty="0"/>
          </a:p>
        </p:txBody>
      </p:sp>
      <p:sp>
        <p:nvSpPr>
          <p:cNvPr id="4" name="عنصر نائب للتاريخ 3"/>
          <p:cNvSpPr>
            <a:spLocks noGrp="1"/>
          </p:cNvSpPr>
          <p:nvPr>
            <p:ph type="dt" sz="half" idx="10"/>
          </p:nvPr>
        </p:nvSpPr>
        <p:spPr>
          <a:xfrm>
            <a:off x="8077200" y="6356350"/>
            <a:ext cx="2552700" cy="365125"/>
          </a:xfrm>
        </p:spPr>
        <p:txBody>
          <a:bodyPr rtlCol="1"/>
          <a:lstStyle>
            <a:lvl1pPr algn="r" rtl="1">
              <a:defRPr/>
            </a:lvl1pPr>
          </a:lstStyle>
          <a:p>
            <a:pPr rtl="1"/>
            <a:fld id="{117D81A1-1285-475E-AB17-FA619CF46948}" type="uaqdatetime1">
              <a:rPr lang="ar-SA" noProof="0" smtClean="0"/>
              <a:t>01/11/1443</a:t>
            </a:fld>
            <a:endParaRPr lang="ar-SA" noProof="0" dirty="0"/>
          </a:p>
        </p:txBody>
      </p:sp>
      <p:sp>
        <p:nvSpPr>
          <p:cNvPr id="5" name="عنصر نائب للتذييل 4"/>
          <p:cNvSpPr>
            <a:spLocks noGrp="1"/>
          </p:cNvSpPr>
          <p:nvPr>
            <p:ph type="ftr" sz="quarter" idx="11"/>
          </p:nvPr>
        </p:nvSpPr>
        <p:spPr>
          <a:xfrm>
            <a:off x="4648200" y="6356350"/>
            <a:ext cx="2895600" cy="365125"/>
          </a:xfrm>
        </p:spPr>
        <p:txBody>
          <a:bodyPr rtlCol="1"/>
          <a:lstStyle>
            <a:lvl1pPr algn="ctr" rtl="1">
              <a:defRPr/>
            </a:lvl1pPr>
          </a:lstStyle>
          <a:p>
            <a:r>
              <a:rPr lang="ar-SA" noProof="0" dirty="0"/>
              <a:t>إضافة تذييل</a:t>
            </a:r>
          </a:p>
        </p:txBody>
      </p:sp>
      <p:sp>
        <p:nvSpPr>
          <p:cNvPr id="6" name="عنصر نائب لرقم الشريحة 5"/>
          <p:cNvSpPr>
            <a:spLocks noGrp="1"/>
          </p:cNvSpPr>
          <p:nvPr>
            <p:ph type="sldNum" sz="quarter" idx="12"/>
          </p:nvPr>
        </p:nvSpPr>
        <p:spPr>
          <a:xfrm>
            <a:off x="838200" y="6356350"/>
            <a:ext cx="3276600" cy="365125"/>
          </a:xfrm>
        </p:spPr>
        <p:txBody>
          <a:bodyPr rtlCol="1"/>
          <a:lstStyle>
            <a:lvl1pPr algn="l" rtl="1">
              <a:defRPr/>
            </a:lvl1pPr>
          </a:lstStyle>
          <a:p>
            <a:fld id="{71B7BAC7-FE87-40F6-AA24-4F4685D1B022}" type="slidenum">
              <a:rPr lang="ar-SA" noProof="0" smtClean="0"/>
              <a:pPr/>
              <a:t>‹#›</a:t>
            </a:fld>
            <a:endParaRPr lang="ar-SA"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flipV="1">
            <a:off x="841248" y="1825625"/>
            <a:ext cx="9791700" cy="4351338"/>
          </a:xfrm>
        </p:spPr>
        <p:txBody>
          <a:bodyPr vert="eaVert" rtlCol="1"/>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p>
            <a:pPr rtl="1"/>
            <a:fld id="{B76FAA46-EF14-405E-88F2-951D27EDA1E5}" type="uaqdatetime1">
              <a:rPr lang="ar-SA" noProof="0" smtClean="0"/>
              <a:t>01/11/1443</a:t>
            </a:fld>
            <a:endParaRPr lang="ar-SA" noProof="0" dirty="0"/>
          </a:p>
        </p:txBody>
      </p:sp>
      <p:sp>
        <p:nvSpPr>
          <p:cNvPr id="5" name="عنصر نائب للتذييل 4"/>
          <p:cNvSpPr>
            <a:spLocks noGrp="1"/>
          </p:cNvSpPr>
          <p:nvPr>
            <p:ph type="ftr" sz="quarter" idx="11"/>
          </p:nvPr>
        </p:nvSpPr>
        <p:spPr/>
        <p:txBody>
          <a:bodyPr rtlCol="1"/>
          <a:lstStyle/>
          <a:p>
            <a:pPr rtl="1"/>
            <a:r>
              <a:rPr lang="ar-SA" noProof="0" dirty="0"/>
              <a:t>إضافة تذييل</a:t>
            </a:r>
          </a:p>
        </p:txBody>
      </p:sp>
      <p:sp>
        <p:nvSpPr>
          <p:cNvPr id="6" name="عنصر نائب لرقم الشريحة 5"/>
          <p:cNvSpPr>
            <a:spLocks noGrp="1"/>
          </p:cNvSpPr>
          <p:nvPr>
            <p:ph type="sldNum" sz="quarter" idx="12"/>
          </p:nvPr>
        </p:nvSpPr>
        <p:spPr/>
        <p:txBody>
          <a:bodyPr rtlCol="1"/>
          <a:lstStyle/>
          <a:p>
            <a:pPr rtl="1"/>
            <a:fld id="{71B7BAC7-FE87-40F6-AA24-4F4685D1B022}" type="slidenum">
              <a:rPr lang="ar-SA" noProof="0" smtClean="0"/>
              <a:t>‹#›</a:t>
            </a:fld>
            <a:endParaRPr lang="ar-SA"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flipV="1">
            <a:off x="853127" y="365125"/>
            <a:ext cx="2628900" cy="5811838"/>
          </a:xfrm>
        </p:spPr>
        <p:txBody>
          <a:bodyPr vert="eaVert" rtlCol="1"/>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flipV="1">
            <a:off x="3629438" y="365125"/>
            <a:ext cx="7010400" cy="5811838"/>
          </a:xfrm>
        </p:spPr>
        <p:txBody>
          <a:bodyPr vert="eaVert" rtlCol="1"/>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p>
            <a:pPr rtl="1"/>
            <a:fld id="{E5FE58AF-FD7A-421E-9EE4-3B74C59A4759}" type="uaqdatetime1">
              <a:rPr lang="ar-SA" noProof="0" smtClean="0"/>
              <a:t>01/11/1443</a:t>
            </a:fld>
            <a:endParaRPr lang="ar-SA" noProof="0" dirty="0"/>
          </a:p>
        </p:txBody>
      </p:sp>
      <p:sp>
        <p:nvSpPr>
          <p:cNvPr id="5" name="عنصر نائب للتذييل 4"/>
          <p:cNvSpPr>
            <a:spLocks noGrp="1"/>
          </p:cNvSpPr>
          <p:nvPr>
            <p:ph type="ftr" sz="quarter" idx="11"/>
          </p:nvPr>
        </p:nvSpPr>
        <p:spPr/>
        <p:txBody>
          <a:bodyPr rtlCol="1"/>
          <a:lstStyle/>
          <a:p>
            <a:pPr rtl="1"/>
            <a:r>
              <a:rPr lang="ar-SA" noProof="0" dirty="0"/>
              <a:t>إضافة تذييل</a:t>
            </a:r>
          </a:p>
        </p:txBody>
      </p:sp>
      <p:sp>
        <p:nvSpPr>
          <p:cNvPr id="6" name="عنصر نائب لرقم الشريحة 5"/>
          <p:cNvSpPr>
            <a:spLocks noGrp="1"/>
          </p:cNvSpPr>
          <p:nvPr>
            <p:ph type="sldNum" sz="quarter" idx="12"/>
          </p:nvPr>
        </p:nvSpPr>
        <p:spPr/>
        <p:txBody>
          <a:bodyPr rtlCol="1"/>
          <a:lstStyle/>
          <a:p>
            <a:pPr rtl="1"/>
            <a:fld id="{71B7BAC7-FE87-40F6-AA24-4F4685D1B022}" type="slidenum">
              <a:rPr lang="ar-SA" noProof="0" smtClean="0"/>
              <a:t>‹#›</a:t>
            </a:fld>
            <a:endParaRPr lang="ar-SA"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صورة_1 ذات تسمية توضيحية">
    <p:spTree>
      <p:nvGrpSpPr>
        <p:cNvPr id="1" name=""/>
        <p:cNvGrpSpPr/>
        <p:nvPr/>
      </p:nvGrpSpPr>
      <p:grpSpPr>
        <a:xfrm>
          <a:off x="0" y="0"/>
          <a:ext cx="0" cy="0"/>
          <a:chOff x="0" y="0"/>
          <a:chExt cx="0" cy="0"/>
        </a:xfrm>
      </p:grpSpPr>
      <p:sp>
        <p:nvSpPr>
          <p:cNvPr id="9" name="العنوان 1"/>
          <p:cNvSpPr>
            <a:spLocks noGrp="1"/>
          </p:cNvSpPr>
          <p:nvPr>
            <p:ph type="title"/>
          </p:nvPr>
        </p:nvSpPr>
        <p:spPr>
          <a:xfrm>
            <a:off x="6710555" y="457200"/>
            <a:ext cx="3932237" cy="1600200"/>
          </a:xfrm>
        </p:spPr>
        <p:txBody>
          <a:bodyPr rtlCol="1" anchor="b"/>
          <a:lstStyle>
            <a:lvl1pPr algn="r" rtl="1">
              <a:defRPr sz="3200"/>
            </a:lvl1pPr>
          </a:lstStyle>
          <a:p>
            <a:pPr rtl="1"/>
            <a:r>
              <a:rPr lang="ar-SA" noProof="0"/>
              <a:t>انقر لتحرير نمط عنوان الشكل الرئيسي</a:t>
            </a:r>
            <a:endParaRPr lang="ar-SA" noProof="0" dirty="0"/>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a:off x="858435" y="987425"/>
            <a:ext cx="5678424" cy="4873625"/>
          </a:xfrm>
        </p:spPr>
        <p:txBody>
          <a:bodyPr rtlCol="1"/>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a:t>انقر فوق الأيقونة لإضافة صورة</a:t>
            </a:r>
            <a:endParaRPr lang="ar-SA" noProof="0" dirty="0"/>
          </a:p>
        </p:txBody>
      </p:sp>
      <p:sp>
        <p:nvSpPr>
          <p:cNvPr id="8" name="عنصر نائب للنص 3"/>
          <p:cNvSpPr>
            <a:spLocks noGrp="1"/>
          </p:cNvSpPr>
          <p:nvPr>
            <p:ph type="body" sz="half" idx="2"/>
          </p:nvPr>
        </p:nvSpPr>
        <p:spPr>
          <a:xfrm>
            <a:off x="6710555" y="2101850"/>
            <a:ext cx="3932237" cy="3759200"/>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انقر لتحرير أنماط نص الشكل الرئيسي</a:t>
            </a:r>
          </a:p>
        </p:txBody>
      </p:sp>
      <p:sp>
        <p:nvSpPr>
          <p:cNvPr id="5" name="عنصر نائب للتاريخ 4"/>
          <p:cNvSpPr>
            <a:spLocks noGrp="1"/>
          </p:cNvSpPr>
          <p:nvPr>
            <p:ph type="dt" sz="half" idx="10"/>
          </p:nvPr>
        </p:nvSpPr>
        <p:spPr/>
        <p:txBody>
          <a:bodyPr rtlCol="1"/>
          <a:lstStyle/>
          <a:p>
            <a:pPr rtl="1"/>
            <a:fld id="{6E7BE25D-E585-4A6C-9A87-287F66850720}" type="uaqdatetime1">
              <a:rPr lang="ar-SA" noProof="0" smtClean="0"/>
              <a:t>01/11/1443</a:t>
            </a:fld>
            <a:endParaRPr lang="ar-SA" noProof="0" dirty="0"/>
          </a:p>
        </p:txBody>
      </p:sp>
      <p:sp>
        <p:nvSpPr>
          <p:cNvPr id="6" name="عنصر نائب للتذييل 5"/>
          <p:cNvSpPr>
            <a:spLocks noGrp="1"/>
          </p:cNvSpPr>
          <p:nvPr>
            <p:ph type="ftr" sz="quarter" idx="11"/>
          </p:nvPr>
        </p:nvSpPr>
        <p:spPr/>
        <p:txBody>
          <a:bodyPr rtlCol="1"/>
          <a:lstStyle/>
          <a:p>
            <a:pPr rtl="1"/>
            <a:r>
              <a:rPr lang="ar-SA" noProof="0" dirty="0"/>
              <a:t>إضافة تذييل</a:t>
            </a:r>
          </a:p>
        </p:txBody>
      </p:sp>
      <p:sp>
        <p:nvSpPr>
          <p:cNvPr id="7" name="عنصر نائب لرقم الشريحة 6"/>
          <p:cNvSpPr>
            <a:spLocks noGrp="1"/>
          </p:cNvSpPr>
          <p:nvPr>
            <p:ph type="sldNum" sz="quarter" idx="12"/>
          </p:nvPr>
        </p:nvSpPr>
        <p:spPr/>
        <p:txBody>
          <a:bodyPr rtlCol="1"/>
          <a:lstStyle/>
          <a:p>
            <a:pPr rtl="1"/>
            <a:fld id="{71B7BAC7-FE87-40F6-AA24-4F4685D1B022}" type="slidenum">
              <a:rPr lang="ar-SA" noProof="0" smtClean="0"/>
              <a:t>‹#›</a:t>
            </a:fld>
            <a:endParaRPr lang="ar-SA"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841248" y="365125"/>
            <a:ext cx="9029700" cy="1325563"/>
          </a:xfrm>
        </p:spPr>
        <p:txBody>
          <a:bodyPr rtlCol="1"/>
          <a:lstStyle>
            <a:lvl1pPr algn="r" rtl="1">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a:xfrm>
            <a:off x="841248" y="1825625"/>
            <a:ext cx="9791700" cy="4351338"/>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a:xfrm>
            <a:off x="8074152" y="6356350"/>
            <a:ext cx="2552700" cy="365125"/>
          </a:xfrm>
        </p:spPr>
        <p:txBody>
          <a:bodyPr rtlCol="1"/>
          <a:lstStyle>
            <a:lvl1pPr algn="r" rtl="1">
              <a:defRPr/>
            </a:lvl1pPr>
          </a:lstStyle>
          <a:p>
            <a:pPr rtl="1"/>
            <a:fld id="{16CD42C3-8EA9-4710-9ED6-CA0E8E40EA9C}" type="uaqdatetime1">
              <a:rPr lang="ar-SA" noProof="0" smtClean="0"/>
              <a:t>01/11/1443</a:t>
            </a:fld>
            <a:endParaRPr lang="ar-SA" noProof="0" dirty="0"/>
          </a:p>
        </p:txBody>
      </p:sp>
      <p:sp>
        <p:nvSpPr>
          <p:cNvPr id="5" name="عنصر نائب للتذييل 4"/>
          <p:cNvSpPr>
            <a:spLocks noGrp="1"/>
          </p:cNvSpPr>
          <p:nvPr>
            <p:ph type="ftr" sz="quarter" idx="11"/>
          </p:nvPr>
        </p:nvSpPr>
        <p:spPr>
          <a:xfrm>
            <a:off x="4645152" y="6356350"/>
            <a:ext cx="2895600" cy="365125"/>
          </a:xfrm>
        </p:spPr>
        <p:txBody>
          <a:bodyPr rtlCol="1"/>
          <a:lstStyle>
            <a:lvl1pPr algn="ctr" rtl="1">
              <a:defRPr/>
            </a:lvl1pPr>
          </a:lstStyle>
          <a:p>
            <a:r>
              <a:rPr lang="ar-SA" noProof="0" dirty="0"/>
              <a:t>إضافة تذييل</a:t>
            </a:r>
          </a:p>
        </p:txBody>
      </p:sp>
      <p:sp>
        <p:nvSpPr>
          <p:cNvPr id="6" name="عنصر نائب لرقم الشريحة 5"/>
          <p:cNvSpPr>
            <a:spLocks noGrp="1"/>
          </p:cNvSpPr>
          <p:nvPr>
            <p:ph type="sldNum" sz="quarter" idx="12"/>
          </p:nvPr>
        </p:nvSpPr>
        <p:spPr>
          <a:xfrm>
            <a:off x="841248" y="6355080"/>
            <a:ext cx="3276600" cy="392449"/>
          </a:xfrm>
        </p:spPr>
        <p:txBody>
          <a:bodyPr rtlCol="1"/>
          <a:lstStyle>
            <a:lvl1pPr algn="l" rtl="1">
              <a:defRPr/>
            </a:lvl1pPr>
          </a:lstStyle>
          <a:p>
            <a:fld id="{71B7BAC7-FE87-40F6-AA24-4F4685D1B022}" type="slidenum">
              <a:rPr lang="ar-SA" noProof="0" smtClean="0"/>
              <a:pPr/>
              <a:t>‹#›</a:t>
            </a:fld>
            <a:endParaRPr lang="ar-SA"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a:off x="841248" y="1709738"/>
            <a:ext cx="10105791" cy="2862262"/>
          </a:xfrm>
        </p:spPr>
        <p:txBody>
          <a:bodyPr rtlCol="1" anchor="b"/>
          <a:lstStyle>
            <a:lvl1pPr algn="r" rtl="1">
              <a:defRPr sz="6000"/>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841248" y="4589463"/>
            <a:ext cx="10105791" cy="1500187"/>
          </a:xfrm>
        </p:spPr>
        <p:txBody>
          <a:bodyPr rtlCol="1"/>
          <a:lstStyle>
            <a:lvl1pPr marL="0" indent="0" algn="r" rtl="1">
              <a:buNone/>
              <a:defRPr sz="2400"/>
            </a:lvl1pPr>
            <a:lvl2pPr marL="457200" indent="0" algn="r" rtl="1">
              <a:buNone/>
              <a:defRPr sz="2000"/>
            </a:lvl2pPr>
            <a:lvl3pPr marL="914400" indent="0" algn="r" rtl="1">
              <a:buNone/>
              <a:defRPr sz="18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lvl="0" rtl="1"/>
            <a:r>
              <a:rPr lang="ar-SA" noProof="0"/>
              <a:t>انقر لتحرير أنماط نص الشكل الرئيسي</a:t>
            </a:r>
          </a:p>
        </p:txBody>
      </p:sp>
      <p:sp>
        <p:nvSpPr>
          <p:cNvPr id="4" name="عنصر نائب للتاريخ 3"/>
          <p:cNvSpPr>
            <a:spLocks noGrp="1"/>
          </p:cNvSpPr>
          <p:nvPr>
            <p:ph type="dt" sz="half" idx="10"/>
          </p:nvPr>
        </p:nvSpPr>
        <p:spPr>
          <a:xfrm>
            <a:off x="8074152" y="6356350"/>
            <a:ext cx="2552700" cy="365125"/>
          </a:xfrm>
        </p:spPr>
        <p:txBody>
          <a:bodyPr rtlCol="1"/>
          <a:lstStyle/>
          <a:p>
            <a:pPr rtl="1"/>
            <a:fld id="{5FBC32AB-0BC9-4F28-AA69-6F5528CD3AEE}" type="uaqdatetime1">
              <a:rPr lang="ar-SA" noProof="0" smtClean="0"/>
              <a:t>01/11/1443</a:t>
            </a:fld>
            <a:endParaRPr lang="ar-SA" noProof="0" dirty="0"/>
          </a:p>
        </p:txBody>
      </p:sp>
      <p:sp>
        <p:nvSpPr>
          <p:cNvPr id="5" name="عنصر نائب للتذييل 4"/>
          <p:cNvSpPr>
            <a:spLocks noGrp="1"/>
          </p:cNvSpPr>
          <p:nvPr>
            <p:ph type="ftr" sz="quarter" idx="11"/>
          </p:nvPr>
        </p:nvSpPr>
        <p:spPr/>
        <p:txBody>
          <a:bodyPr rtlCol="1"/>
          <a:lstStyle/>
          <a:p>
            <a:pPr rtl="1"/>
            <a:r>
              <a:rPr lang="ar-SA" noProof="0" dirty="0"/>
              <a:t>إضافة تذييل</a:t>
            </a:r>
          </a:p>
        </p:txBody>
      </p:sp>
      <p:sp>
        <p:nvSpPr>
          <p:cNvPr id="6" name="عنصر نائب لرقم الشريحة 5"/>
          <p:cNvSpPr>
            <a:spLocks noGrp="1"/>
          </p:cNvSpPr>
          <p:nvPr>
            <p:ph type="sldNum" sz="quarter" idx="12"/>
          </p:nvPr>
        </p:nvSpPr>
        <p:spPr>
          <a:xfrm>
            <a:off x="841248" y="6356350"/>
            <a:ext cx="3276600" cy="365125"/>
          </a:xfrm>
        </p:spPr>
        <p:txBody>
          <a:bodyPr rtlCol="1"/>
          <a:lstStyle/>
          <a:p>
            <a:pPr rtl="1"/>
            <a:fld id="{71B7BAC7-FE87-40F6-AA24-4F4685D1B022}" type="slidenum">
              <a:rPr lang="ar-SA" noProof="0" smtClean="0"/>
              <a:t>‹#›</a:t>
            </a:fld>
            <a:endParaRPr lang="ar-SA"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a:off x="841248" y="365125"/>
            <a:ext cx="9029700" cy="1325563"/>
          </a:xfrm>
        </p:spPr>
        <p:txBody>
          <a:bodyPr rtlCol="1"/>
          <a:lstStyle>
            <a:lvl1pPr algn="r" rtl="1">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sz="half" idx="1"/>
          </p:nvPr>
        </p:nvSpPr>
        <p:spPr>
          <a:xfrm>
            <a:off x="5863395" y="1825625"/>
            <a:ext cx="4754880" cy="4351338"/>
          </a:xfrm>
        </p:spPr>
        <p:txBody>
          <a:bodyPr rtlCol="1"/>
          <a:lstStyle>
            <a:lvl1pPr algn="r" rtl="1">
              <a:defRPr sz="2800"/>
            </a:lvl1pPr>
            <a:lvl2pPr algn="r" rtl="1">
              <a:defRPr sz="2400"/>
            </a:lvl2pPr>
            <a:lvl3pPr algn="r" rtl="1">
              <a:defRPr sz="2000"/>
            </a:lvl3pPr>
            <a:lvl4pPr algn="r" rtl="1">
              <a:defRPr sz="1800"/>
            </a:lvl4pPr>
            <a:lvl5pPr algn="r" rtl="1">
              <a:defRPr sz="1800"/>
            </a:lvl5pPr>
            <a:lvl6pPr algn="r" rtl="1">
              <a:defRPr sz="1800"/>
            </a:lvl6pPr>
            <a:lvl7pPr algn="r" rtl="1">
              <a:defRPr sz="1800"/>
            </a:lvl7pPr>
            <a:lvl8pPr algn="r" rtl="1">
              <a:defRPr sz="1800"/>
            </a:lvl8pPr>
            <a:lvl9pPr algn="r" rtl="1">
              <a:defRPr sz="1800"/>
            </a:lvl9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محتوى 3"/>
          <p:cNvSpPr>
            <a:spLocks noGrp="1"/>
          </p:cNvSpPr>
          <p:nvPr>
            <p:ph sz="half" idx="2" hasCustomPrompt="1"/>
          </p:nvPr>
        </p:nvSpPr>
        <p:spPr>
          <a:xfrm>
            <a:off x="841248" y="1825625"/>
            <a:ext cx="4754880" cy="4351338"/>
          </a:xfrm>
        </p:spPr>
        <p:txBody>
          <a:bodyPr rtlCol="1"/>
          <a:lstStyle>
            <a:lvl1pPr algn="r" rtl="1">
              <a:defRPr sz="2800"/>
            </a:lvl1pPr>
            <a:lvl2pPr algn="r" rtl="1">
              <a:defRPr sz="2400"/>
            </a:lvl2pPr>
            <a:lvl3pPr algn="r" rtl="1">
              <a:defRPr sz="2000"/>
            </a:lvl3pPr>
            <a:lvl4pPr algn="r" rtl="1">
              <a:defRPr sz="1800"/>
            </a:lvl4pPr>
            <a:lvl5pPr algn="r" rtl="1">
              <a:defRPr sz="1800"/>
            </a:lvl5pPr>
            <a:lvl6pPr algn="r" rtl="1">
              <a:defRPr sz="1800"/>
            </a:lvl6pPr>
            <a:lvl7pPr algn="r" rtl="1">
              <a:defRPr sz="1800"/>
            </a:lvl7pPr>
            <a:lvl8pPr algn="r" rtl="1">
              <a:defRPr sz="1800"/>
            </a:lvl8pPr>
            <a:lvl9pPr algn="r" rtl="1">
              <a:defRPr sz="1800"/>
            </a:lvl9pPr>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5" name="عنصر نائب للتاريخ 4"/>
          <p:cNvSpPr>
            <a:spLocks noGrp="1"/>
          </p:cNvSpPr>
          <p:nvPr>
            <p:ph type="dt" sz="half" idx="10"/>
          </p:nvPr>
        </p:nvSpPr>
        <p:spPr>
          <a:xfrm>
            <a:off x="8074152" y="6356350"/>
            <a:ext cx="2552700" cy="365125"/>
          </a:xfrm>
        </p:spPr>
        <p:txBody>
          <a:bodyPr rtlCol="1"/>
          <a:lstStyle>
            <a:lvl1pPr algn="r" rtl="1">
              <a:defRPr/>
            </a:lvl1pPr>
          </a:lstStyle>
          <a:p>
            <a:pPr rtl="1"/>
            <a:fld id="{CEBAE32E-0382-4A95-A4F8-7625ECC804F6}" type="uaqdatetime1">
              <a:rPr lang="ar-SA" noProof="0" smtClean="0"/>
              <a:t>01/11/1443</a:t>
            </a:fld>
            <a:endParaRPr lang="ar-SA" noProof="0" dirty="0"/>
          </a:p>
        </p:txBody>
      </p:sp>
      <p:sp>
        <p:nvSpPr>
          <p:cNvPr id="6" name="عنصر نائب للتذييل 5"/>
          <p:cNvSpPr>
            <a:spLocks noGrp="1"/>
          </p:cNvSpPr>
          <p:nvPr>
            <p:ph type="ftr" sz="quarter" idx="11"/>
          </p:nvPr>
        </p:nvSpPr>
        <p:spPr>
          <a:xfrm>
            <a:off x="4648200" y="6356350"/>
            <a:ext cx="2895600" cy="365125"/>
          </a:xfrm>
        </p:spPr>
        <p:txBody>
          <a:bodyPr rtlCol="1"/>
          <a:lstStyle>
            <a:lvl1pPr algn="ctr" rtl="1">
              <a:defRPr/>
            </a:lvl1pPr>
          </a:lstStyle>
          <a:p>
            <a:r>
              <a:rPr lang="ar-SA" noProof="0" dirty="0"/>
              <a:t>إضافة تذييل</a:t>
            </a:r>
          </a:p>
        </p:txBody>
      </p:sp>
      <p:sp>
        <p:nvSpPr>
          <p:cNvPr id="7" name="عنصر نائب لرقم الشريحة 6"/>
          <p:cNvSpPr>
            <a:spLocks noGrp="1"/>
          </p:cNvSpPr>
          <p:nvPr>
            <p:ph type="sldNum" sz="quarter" idx="12"/>
          </p:nvPr>
        </p:nvSpPr>
        <p:spPr>
          <a:xfrm>
            <a:off x="841248" y="6356350"/>
            <a:ext cx="3276600" cy="365125"/>
          </a:xfrm>
        </p:spPr>
        <p:txBody>
          <a:bodyPr rtlCol="1"/>
          <a:lstStyle>
            <a:lvl1pPr algn="l" rtl="1">
              <a:defRPr/>
            </a:lvl1pPr>
          </a:lstStyle>
          <a:p>
            <a:fld id="{71B7BAC7-FE87-40F6-AA24-4F4685D1B022}" type="slidenum">
              <a:rPr lang="ar-SA" noProof="0" smtClean="0"/>
              <a:pPr/>
              <a:t>‹#›</a:t>
            </a:fld>
            <a:endParaRPr lang="ar-SA"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a:xfrm>
            <a:off x="853107" y="274638"/>
            <a:ext cx="9023350" cy="1143000"/>
          </a:xfrm>
        </p:spPr>
        <p:txBody>
          <a:bodyPr rtlCol="1"/>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5865734" y="1489075"/>
            <a:ext cx="4754880" cy="641350"/>
          </a:xfrm>
          <a:noFill/>
          <a:ln>
            <a:noFill/>
          </a:ln>
        </p:spPr>
        <p:txBody>
          <a:bodyPr rtlCol="1" anchor="b"/>
          <a:lstStyle>
            <a:lvl1pPr marL="0" indent="0" algn="r" rtl="1">
              <a:buNone/>
              <a:defRPr sz="2400" b="0">
                <a:solidFill>
                  <a:schemeClr val="accent3">
                    <a:lumMod val="50000"/>
                  </a:schemeClr>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نص الشكل الرئيسي</a:t>
            </a:r>
          </a:p>
        </p:txBody>
      </p:sp>
      <p:sp>
        <p:nvSpPr>
          <p:cNvPr id="4" name="عنصر نائب للمحتوى 3"/>
          <p:cNvSpPr>
            <a:spLocks noGrp="1"/>
          </p:cNvSpPr>
          <p:nvPr>
            <p:ph sz="half" idx="2"/>
          </p:nvPr>
        </p:nvSpPr>
        <p:spPr>
          <a:xfrm>
            <a:off x="5865734" y="2193925"/>
            <a:ext cx="4754880" cy="3978275"/>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نص 4"/>
          <p:cNvSpPr>
            <a:spLocks noGrp="1"/>
          </p:cNvSpPr>
          <p:nvPr>
            <p:ph type="body" sz="quarter" idx="3" hasCustomPrompt="1"/>
          </p:nvPr>
        </p:nvSpPr>
        <p:spPr>
          <a:xfrm>
            <a:off x="854118" y="1489075"/>
            <a:ext cx="4754880" cy="641350"/>
          </a:xfrm>
          <a:noFill/>
          <a:ln>
            <a:noFill/>
          </a:ln>
        </p:spPr>
        <p:txBody>
          <a:bodyPr rtlCol="1" anchor="b"/>
          <a:lstStyle>
            <a:lvl1pPr marL="0" indent="0" algn="r" rtl="1">
              <a:buNone/>
              <a:defRPr sz="2400" b="0">
                <a:solidFill>
                  <a:schemeClr val="accent3">
                    <a:lumMod val="50000"/>
                  </a:schemeClr>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dirty="0"/>
              <a:t>انقر لتحرير أنماط النص الرئيسي</a:t>
            </a:r>
          </a:p>
        </p:txBody>
      </p:sp>
      <p:sp>
        <p:nvSpPr>
          <p:cNvPr id="6" name="عنصر نائب للمحتوى 5"/>
          <p:cNvSpPr>
            <a:spLocks noGrp="1"/>
          </p:cNvSpPr>
          <p:nvPr>
            <p:ph sz="quarter" idx="4"/>
          </p:nvPr>
        </p:nvSpPr>
        <p:spPr>
          <a:xfrm>
            <a:off x="854118" y="2193925"/>
            <a:ext cx="4754880" cy="3978275"/>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7" name="عنصر نائب للتاريخ 6"/>
          <p:cNvSpPr>
            <a:spLocks noGrp="1"/>
          </p:cNvSpPr>
          <p:nvPr>
            <p:ph type="dt" sz="half" idx="10"/>
          </p:nvPr>
        </p:nvSpPr>
        <p:spPr/>
        <p:txBody>
          <a:bodyPr rtlCol="1"/>
          <a:lstStyle/>
          <a:p>
            <a:pPr rtl="1"/>
            <a:fld id="{EFC4F3D4-B874-482B-8D08-527B73A95706}" type="uaqdatetime1">
              <a:rPr lang="ar-SA" noProof="0" smtClean="0"/>
              <a:t>01/11/1443</a:t>
            </a:fld>
            <a:endParaRPr lang="ar-SA" noProof="0" dirty="0"/>
          </a:p>
        </p:txBody>
      </p:sp>
      <p:sp>
        <p:nvSpPr>
          <p:cNvPr id="8" name="عنصر نائب للتذييل 7"/>
          <p:cNvSpPr>
            <a:spLocks noGrp="1"/>
          </p:cNvSpPr>
          <p:nvPr>
            <p:ph type="ftr" sz="quarter" idx="11"/>
          </p:nvPr>
        </p:nvSpPr>
        <p:spPr/>
        <p:txBody>
          <a:bodyPr rtlCol="1"/>
          <a:lstStyle/>
          <a:p>
            <a:pPr rtl="1"/>
            <a:r>
              <a:rPr lang="ar-SA" noProof="0" dirty="0"/>
              <a:t>إضافة تذييل</a:t>
            </a:r>
          </a:p>
        </p:txBody>
      </p:sp>
      <p:sp>
        <p:nvSpPr>
          <p:cNvPr id="9" name="عنصر نائب لرقم الشريحة 8"/>
          <p:cNvSpPr>
            <a:spLocks noGrp="1"/>
          </p:cNvSpPr>
          <p:nvPr>
            <p:ph type="sldNum" sz="quarter" idx="12"/>
          </p:nvPr>
        </p:nvSpPr>
        <p:spPr/>
        <p:txBody>
          <a:bodyPr rtlCol="1"/>
          <a:lstStyle/>
          <a:p>
            <a:pPr rtl="1"/>
            <a:fld id="{71B7BAC7-FE87-40F6-AA24-4F4685D1B022}" type="slidenum">
              <a:rPr lang="ar-SA" noProof="0" smtClean="0"/>
              <a:t>‹#›</a:t>
            </a:fld>
            <a:endParaRPr lang="ar-SA"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noProof="0"/>
              <a:t>انقر لتحرير نمط عنوان الشكل الرئيسي</a:t>
            </a:r>
            <a:endParaRPr lang="ar-SA" noProof="0" dirty="0"/>
          </a:p>
        </p:txBody>
      </p:sp>
      <p:sp>
        <p:nvSpPr>
          <p:cNvPr id="3" name="عنصر نائب للتاريخ 2"/>
          <p:cNvSpPr>
            <a:spLocks noGrp="1"/>
          </p:cNvSpPr>
          <p:nvPr>
            <p:ph type="dt" sz="half" idx="10"/>
          </p:nvPr>
        </p:nvSpPr>
        <p:spPr/>
        <p:txBody>
          <a:bodyPr rtlCol="1"/>
          <a:lstStyle/>
          <a:p>
            <a:pPr rtl="1"/>
            <a:fld id="{5C389B78-5342-4409-B8D5-2FA9239C1FD4}" type="uaqdatetime1">
              <a:rPr lang="ar-SA" noProof="0" smtClean="0"/>
              <a:t>01/11/1443</a:t>
            </a:fld>
            <a:endParaRPr lang="ar-SA" noProof="0" dirty="0"/>
          </a:p>
        </p:txBody>
      </p:sp>
      <p:sp>
        <p:nvSpPr>
          <p:cNvPr id="4" name="عنصر نائب للتذييل 3"/>
          <p:cNvSpPr>
            <a:spLocks noGrp="1"/>
          </p:cNvSpPr>
          <p:nvPr>
            <p:ph type="ftr" sz="quarter" idx="11"/>
          </p:nvPr>
        </p:nvSpPr>
        <p:spPr/>
        <p:txBody>
          <a:bodyPr rtlCol="1"/>
          <a:lstStyle/>
          <a:p>
            <a:pPr rtl="1"/>
            <a:r>
              <a:rPr lang="ar-SA" noProof="0" dirty="0"/>
              <a:t>إضافة تذييل</a:t>
            </a:r>
          </a:p>
        </p:txBody>
      </p:sp>
      <p:sp>
        <p:nvSpPr>
          <p:cNvPr id="5" name="عنصر نائب لرقم الشريحة 4"/>
          <p:cNvSpPr>
            <a:spLocks noGrp="1"/>
          </p:cNvSpPr>
          <p:nvPr>
            <p:ph type="sldNum" sz="quarter" idx="12"/>
          </p:nvPr>
        </p:nvSpPr>
        <p:spPr/>
        <p:txBody>
          <a:bodyPr rtlCol="1"/>
          <a:lstStyle/>
          <a:p>
            <a:pPr rtl="1"/>
            <a:fld id="{71B7BAC7-FE87-40F6-AA24-4F4685D1B022}" type="slidenum">
              <a:rPr lang="ar-SA" noProof="0" smtClean="0"/>
              <a:t>‹#›</a:t>
            </a:fld>
            <a:endParaRPr lang="ar-SA"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p>
            <a:pPr rtl="1"/>
            <a:fld id="{A325B388-F510-4598-8513-06F9E5DF95F9}" type="uaqdatetime1">
              <a:rPr lang="ar-SA" noProof="0" smtClean="0"/>
              <a:t>01/11/1443</a:t>
            </a:fld>
            <a:endParaRPr lang="ar-SA" noProof="0" dirty="0"/>
          </a:p>
        </p:txBody>
      </p:sp>
      <p:sp>
        <p:nvSpPr>
          <p:cNvPr id="3" name="عنصر نائب للتذييل 2"/>
          <p:cNvSpPr>
            <a:spLocks noGrp="1"/>
          </p:cNvSpPr>
          <p:nvPr>
            <p:ph type="ftr" sz="quarter" idx="11"/>
          </p:nvPr>
        </p:nvSpPr>
        <p:spPr/>
        <p:txBody>
          <a:bodyPr rtlCol="1"/>
          <a:lstStyle/>
          <a:p>
            <a:pPr rtl="1"/>
            <a:r>
              <a:rPr lang="ar-SA" noProof="0" dirty="0"/>
              <a:t>إضافة تذييل</a:t>
            </a:r>
          </a:p>
        </p:txBody>
      </p:sp>
      <p:sp>
        <p:nvSpPr>
          <p:cNvPr id="4" name="عنصر نائب لرقم الشريحة 3"/>
          <p:cNvSpPr>
            <a:spLocks noGrp="1"/>
          </p:cNvSpPr>
          <p:nvPr>
            <p:ph type="sldNum" sz="quarter" idx="12"/>
          </p:nvPr>
        </p:nvSpPr>
        <p:spPr>
          <a:xfrm>
            <a:off x="841248" y="6356350"/>
            <a:ext cx="3276600" cy="365125"/>
          </a:xfrm>
        </p:spPr>
        <p:txBody>
          <a:bodyPr rtlCol="1"/>
          <a:lstStyle/>
          <a:p>
            <a:pPr rtl="1"/>
            <a:fld id="{71B7BAC7-FE87-40F6-AA24-4F4685D1B022}" type="slidenum">
              <a:rPr lang="ar-SA" noProof="0" smtClean="0"/>
              <a:t>‹#›</a:t>
            </a:fld>
            <a:endParaRPr lang="ar-SA"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a:off x="6700618" y="457200"/>
            <a:ext cx="3932237" cy="1600200"/>
          </a:xfrm>
        </p:spPr>
        <p:txBody>
          <a:bodyPr rtlCol="1" anchor="b"/>
          <a:lstStyle>
            <a:lvl1pPr algn="r" rtl="1">
              <a:defRPr sz="3200"/>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a:xfrm>
            <a:off x="858435" y="987425"/>
            <a:ext cx="5676483" cy="4873625"/>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نص 3"/>
          <p:cNvSpPr>
            <a:spLocks noGrp="1"/>
          </p:cNvSpPr>
          <p:nvPr>
            <p:ph type="body" sz="half" idx="2"/>
          </p:nvPr>
        </p:nvSpPr>
        <p:spPr>
          <a:xfrm>
            <a:off x="6700618" y="2101850"/>
            <a:ext cx="3932237" cy="3759200"/>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انقر لتحرير أنماط نص الشكل الرئيسي</a:t>
            </a:r>
          </a:p>
        </p:txBody>
      </p:sp>
      <p:sp>
        <p:nvSpPr>
          <p:cNvPr id="5" name="عنصر نائب للتاريخ 4"/>
          <p:cNvSpPr>
            <a:spLocks noGrp="1"/>
          </p:cNvSpPr>
          <p:nvPr>
            <p:ph type="dt" sz="half" idx="10"/>
          </p:nvPr>
        </p:nvSpPr>
        <p:spPr/>
        <p:txBody>
          <a:bodyPr rtlCol="1"/>
          <a:lstStyle/>
          <a:p>
            <a:pPr rtl="1"/>
            <a:fld id="{453CFB7D-07AA-4D7C-BB48-6C7EBB28E049}" type="uaqdatetime1">
              <a:rPr lang="ar-SA" noProof="0" smtClean="0"/>
              <a:t>01/11/1443</a:t>
            </a:fld>
            <a:endParaRPr lang="ar-SA" noProof="0" dirty="0"/>
          </a:p>
        </p:txBody>
      </p:sp>
      <p:sp>
        <p:nvSpPr>
          <p:cNvPr id="6" name="عنصر نائب للتذييل 5"/>
          <p:cNvSpPr>
            <a:spLocks noGrp="1"/>
          </p:cNvSpPr>
          <p:nvPr>
            <p:ph type="ftr" sz="quarter" idx="11"/>
          </p:nvPr>
        </p:nvSpPr>
        <p:spPr/>
        <p:txBody>
          <a:bodyPr rtlCol="1"/>
          <a:lstStyle/>
          <a:p>
            <a:pPr rtl="1"/>
            <a:r>
              <a:rPr lang="ar-SA" noProof="0" dirty="0"/>
              <a:t>إضافة تذييل</a:t>
            </a:r>
          </a:p>
        </p:txBody>
      </p:sp>
      <p:sp>
        <p:nvSpPr>
          <p:cNvPr id="7" name="عنصر نائب لرقم الشريحة 6"/>
          <p:cNvSpPr>
            <a:spLocks noGrp="1"/>
          </p:cNvSpPr>
          <p:nvPr>
            <p:ph type="sldNum" sz="quarter" idx="12"/>
          </p:nvPr>
        </p:nvSpPr>
        <p:spPr/>
        <p:txBody>
          <a:bodyPr rtlCol="1"/>
          <a:lstStyle/>
          <a:p>
            <a:pPr rtl="1"/>
            <a:fld id="{71B7BAC7-FE87-40F6-AA24-4F4685D1B022}" type="slidenum">
              <a:rPr lang="ar-SA" noProof="0" smtClean="0"/>
              <a:t>‹#›</a:t>
            </a:fld>
            <a:endParaRPr lang="ar-SA"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صورة ذات تسمية توضيحية">
    <p:spTree>
      <p:nvGrpSpPr>
        <p:cNvPr id="1" name=""/>
        <p:cNvGrpSpPr/>
        <p:nvPr/>
      </p:nvGrpSpPr>
      <p:grpSpPr>
        <a:xfrm>
          <a:off x="0" y="0"/>
          <a:ext cx="0" cy="0"/>
          <a:chOff x="0" y="0"/>
          <a:chExt cx="0" cy="0"/>
        </a:xfrm>
      </p:grpSpPr>
      <p:sp>
        <p:nvSpPr>
          <p:cNvPr id="9" name="العنوان 1"/>
          <p:cNvSpPr>
            <a:spLocks noGrp="1"/>
          </p:cNvSpPr>
          <p:nvPr>
            <p:ph type="title"/>
          </p:nvPr>
        </p:nvSpPr>
        <p:spPr>
          <a:xfrm>
            <a:off x="6700617" y="457200"/>
            <a:ext cx="3932237" cy="1600200"/>
          </a:xfrm>
        </p:spPr>
        <p:txBody>
          <a:bodyPr rtlCol="1" anchor="b"/>
          <a:lstStyle>
            <a:lvl1pPr algn="r" rtl="1">
              <a:defRPr sz="3200"/>
            </a:lvl1pPr>
          </a:lstStyle>
          <a:p>
            <a:pPr rtl="1"/>
            <a:r>
              <a:rPr lang="ar-SA" noProof="0"/>
              <a:t>انقر لتحرير نمط عنوان الشكل الرئيسي</a:t>
            </a:r>
            <a:endParaRPr lang="ar-SA" noProof="0" dirty="0"/>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a:off x="868378" y="987425"/>
            <a:ext cx="5678424" cy="4873625"/>
          </a:xfrm>
        </p:spPr>
        <p:txBody>
          <a:bodyPr rtlCol="1"/>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a:t>انقر فوق الأيقونة لإضافة صورة</a:t>
            </a:r>
            <a:endParaRPr lang="ar-SA" noProof="0" dirty="0"/>
          </a:p>
        </p:txBody>
      </p:sp>
      <p:sp>
        <p:nvSpPr>
          <p:cNvPr id="8" name="عنصر نائب للنص 3"/>
          <p:cNvSpPr>
            <a:spLocks noGrp="1"/>
          </p:cNvSpPr>
          <p:nvPr>
            <p:ph type="body" sz="half" idx="2"/>
          </p:nvPr>
        </p:nvSpPr>
        <p:spPr>
          <a:xfrm>
            <a:off x="6700617" y="2101850"/>
            <a:ext cx="3932237" cy="3759200"/>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انقر لتحرير أنماط نص الشكل الرئيسي</a:t>
            </a:r>
          </a:p>
        </p:txBody>
      </p:sp>
      <p:sp>
        <p:nvSpPr>
          <p:cNvPr id="5" name="عنصر نائب للتاريخ 4"/>
          <p:cNvSpPr>
            <a:spLocks noGrp="1"/>
          </p:cNvSpPr>
          <p:nvPr>
            <p:ph type="dt" sz="half" idx="10"/>
          </p:nvPr>
        </p:nvSpPr>
        <p:spPr/>
        <p:txBody>
          <a:bodyPr rtlCol="1"/>
          <a:lstStyle/>
          <a:p>
            <a:pPr rtl="1"/>
            <a:fld id="{E24CE051-4017-4261-93E1-AC1B45C3F519}" type="uaqdatetime1">
              <a:rPr lang="ar-SA" noProof="0" smtClean="0"/>
              <a:t>01/11/1443</a:t>
            </a:fld>
            <a:endParaRPr lang="ar-SA" noProof="0" dirty="0"/>
          </a:p>
        </p:txBody>
      </p:sp>
      <p:sp>
        <p:nvSpPr>
          <p:cNvPr id="6" name="عنصر نائب للتذييل 5"/>
          <p:cNvSpPr>
            <a:spLocks noGrp="1"/>
          </p:cNvSpPr>
          <p:nvPr>
            <p:ph type="ftr" sz="quarter" idx="11"/>
          </p:nvPr>
        </p:nvSpPr>
        <p:spPr/>
        <p:txBody>
          <a:bodyPr rtlCol="1"/>
          <a:lstStyle/>
          <a:p>
            <a:pPr rtl="1"/>
            <a:r>
              <a:rPr lang="ar-SA" noProof="0" dirty="0"/>
              <a:t>إضافة تذييل</a:t>
            </a:r>
          </a:p>
        </p:txBody>
      </p:sp>
      <p:sp>
        <p:nvSpPr>
          <p:cNvPr id="7" name="عنصر نائب لرقم الشريحة 6"/>
          <p:cNvSpPr>
            <a:spLocks noGrp="1"/>
          </p:cNvSpPr>
          <p:nvPr>
            <p:ph type="sldNum" sz="quarter" idx="12"/>
          </p:nvPr>
        </p:nvSpPr>
        <p:spPr/>
        <p:txBody>
          <a:bodyPr rtlCol="1"/>
          <a:lstStyle/>
          <a:p>
            <a:pPr rtl="1"/>
            <a:fld id="{71B7BAC7-FE87-40F6-AA24-4F4685D1B022}" type="slidenum">
              <a:rPr lang="ar-SA" noProof="0" smtClean="0"/>
              <a:t>‹#›</a:t>
            </a:fld>
            <a:endParaRPr lang="ar-SA"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9029700" cy="1325563"/>
          </a:xfrm>
          <a:prstGeom prst="rect">
            <a:avLst/>
          </a:prstGeom>
        </p:spPr>
        <p:txBody>
          <a:bodyPr vert="horz" lIns="91440" tIns="45720" rIns="91440" bIns="45720" rtlCol="1" anchor="ctr">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a:off x="838200" y="1825625"/>
            <a:ext cx="9791700" cy="4351338"/>
          </a:xfrm>
          <a:prstGeom prst="rect">
            <a:avLst/>
          </a:prstGeom>
        </p:spPr>
        <p:txBody>
          <a:bodyPr vert="horz" lIns="91440" tIns="45720" rIns="91440" bIns="45720" rtlCol="1">
            <a:normAutofit/>
          </a:bodyPr>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4" name="عنصر نائب للتاريخ 3"/>
          <p:cNvSpPr>
            <a:spLocks noGrp="1"/>
          </p:cNvSpPr>
          <p:nvPr>
            <p:ph type="dt" sz="half" idx="2"/>
          </p:nvPr>
        </p:nvSpPr>
        <p:spPr>
          <a:xfrm>
            <a:off x="8077200" y="6356350"/>
            <a:ext cx="2552700" cy="365125"/>
          </a:xfrm>
          <a:prstGeom prst="rect">
            <a:avLst/>
          </a:prstGeom>
        </p:spPr>
        <p:txBody>
          <a:bodyPr vert="horz" lIns="91440" tIns="45720" rIns="91440" bIns="45720" rtlCol="1" anchor="ctr"/>
          <a:lstStyle>
            <a:lvl1pPr algn="r" rtl="1">
              <a:defRPr sz="1200">
                <a:solidFill>
                  <a:schemeClr val="tx1">
                    <a:lumMod val="65000"/>
                    <a:lumOff val="35000"/>
                  </a:schemeClr>
                </a:solidFill>
                <a:cs typeface="+mj-cs"/>
              </a:defRPr>
            </a:lvl1pPr>
          </a:lstStyle>
          <a:p>
            <a:fld id="{EA4EB3B4-5EF5-4D1F-BAB2-E445F544AD94}" type="uaqdatetime1">
              <a:rPr lang="ar-SA" noProof="0" smtClean="0"/>
              <a:t>01/11/1443</a:t>
            </a:fld>
            <a:endParaRPr lang="ar-SA" noProof="0" dirty="0"/>
          </a:p>
        </p:txBody>
      </p:sp>
      <p:sp>
        <p:nvSpPr>
          <p:cNvPr id="5" name="عنصر نائب للتذييل 4"/>
          <p:cNvSpPr>
            <a:spLocks noGrp="1"/>
          </p:cNvSpPr>
          <p:nvPr>
            <p:ph type="ftr" sz="quarter" idx="3"/>
          </p:nvPr>
        </p:nvSpPr>
        <p:spPr>
          <a:xfrm>
            <a:off x="4648200" y="6356350"/>
            <a:ext cx="2895600" cy="365125"/>
          </a:xfrm>
          <a:prstGeom prst="rect">
            <a:avLst/>
          </a:prstGeom>
        </p:spPr>
        <p:txBody>
          <a:bodyPr vert="horz" lIns="91440" tIns="45720" rIns="91440" bIns="45720" rtlCol="1" anchor="ctr"/>
          <a:lstStyle>
            <a:lvl1pPr algn="ctr" rtl="1">
              <a:defRPr sz="1200">
                <a:solidFill>
                  <a:schemeClr val="tx1">
                    <a:lumMod val="65000"/>
                    <a:lumOff val="35000"/>
                  </a:schemeClr>
                </a:solidFill>
                <a:cs typeface="+mj-cs"/>
              </a:defRPr>
            </a:lvl1pPr>
          </a:lstStyle>
          <a:p>
            <a:r>
              <a:rPr lang="ar-SA" noProof="0" dirty="0"/>
              <a:t>إضافة تذييل</a:t>
            </a:r>
          </a:p>
        </p:txBody>
      </p:sp>
      <p:sp>
        <p:nvSpPr>
          <p:cNvPr id="6" name="عنصر نائب لرقم الشريحة 5"/>
          <p:cNvSpPr>
            <a:spLocks noGrp="1"/>
          </p:cNvSpPr>
          <p:nvPr>
            <p:ph type="sldNum" sz="quarter" idx="4"/>
          </p:nvPr>
        </p:nvSpPr>
        <p:spPr>
          <a:xfrm>
            <a:off x="838200" y="6356350"/>
            <a:ext cx="3276600" cy="365125"/>
          </a:xfrm>
          <a:prstGeom prst="rect">
            <a:avLst/>
          </a:prstGeom>
        </p:spPr>
        <p:txBody>
          <a:bodyPr vert="horz" lIns="91440" tIns="45720" rIns="91440" bIns="45720" rtlCol="1" anchor="ctr"/>
          <a:lstStyle>
            <a:lvl1pPr algn="l" rtl="1">
              <a:defRPr sz="1200">
                <a:solidFill>
                  <a:schemeClr val="tx1">
                    <a:lumMod val="65000"/>
                    <a:lumOff val="35000"/>
                  </a:schemeClr>
                </a:solidFill>
                <a:cs typeface="+mj-cs"/>
              </a:defRPr>
            </a:lvl1pPr>
          </a:lstStyle>
          <a:p>
            <a:fld id="{71B7BAC7-FE87-40F6-AA24-4F4685D1B022}" type="slidenum">
              <a:rPr lang="ar-SA" noProof="0" smtClean="0"/>
              <a:pPr/>
              <a:t>‹#›</a:t>
            </a:fld>
            <a:endParaRPr lang="ar-SA"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r" defTabSz="914400" rtl="1"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j-cs"/>
        </a:defRPr>
      </a:lvl1pPr>
      <a:lvl2pPr marL="685800" indent="-228600" algn="r" defTabSz="914400" rtl="1"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j-cs"/>
        </a:defRPr>
      </a:lvl2pPr>
      <a:lvl3pPr marL="1143000" indent="-228600" algn="r" defTabSz="914400" rtl="1"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j-cs"/>
        </a:defRPr>
      </a:lvl3pPr>
      <a:lvl4pPr marL="1600200" indent="-228600" algn="r" defTabSz="914400" rtl="1"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j-cs"/>
        </a:defRPr>
      </a:lvl4pPr>
      <a:lvl5pPr marL="2057400" indent="-228600" algn="r" defTabSz="914400" rtl="1"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j-cs"/>
        </a:defRPr>
      </a:lvl5pPr>
      <a:lvl6pPr marL="25146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p:txBody>
          <a:bodyPr/>
          <a:lstStyle/>
          <a:p>
            <a:r>
              <a:rPr lang="ar-SA" b="1" dirty="0">
                <a:latin typeface="Times New Roman" panose="02020603050405020304" pitchFamily="18" charset="0"/>
                <a:cs typeface="Times New Roman" panose="02020603050405020304" pitchFamily="18" charset="0"/>
              </a:rPr>
              <a:t>البرمجة بلغة جافا </a:t>
            </a:r>
            <a:r>
              <a:rPr lang="en-US" b="1" dirty="0">
                <a:latin typeface="Times New Roman" panose="02020603050405020304" pitchFamily="18" charset="0"/>
                <a:cs typeface="Times New Roman" panose="02020603050405020304" pitchFamily="18" charset="0"/>
              </a:rPr>
              <a:t>Programming in Java</a:t>
            </a:r>
          </a:p>
        </p:txBody>
      </p:sp>
      <p:sp>
        <p:nvSpPr>
          <p:cNvPr id="3" name="العنوان الفرعي 2"/>
          <p:cNvSpPr>
            <a:spLocks noGrp="1"/>
          </p:cNvSpPr>
          <p:nvPr>
            <p:ph type="subTitle" idx="1"/>
          </p:nvPr>
        </p:nvSpPr>
        <p:spPr/>
        <p:txBody>
          <a:bodyPr>
            <a:normAutofit/>
          </a:bodyPr>
          <a:lstStyle/>
          <a:p>
            <a:r>
              <a:rPr lang="ar-IQ" sz="3200" dirty="0">
                <a:cs typeface="هشام عريض" pitchFamily="2" charset="-78"/>
              </a:rPr>
              <a:t>مدرس المادة : عمار عبد المجيد غربي المشهداني </a:t>
            </a:r>
            <a:endParaRPr lang="ar-SA" sz="3200" dirty="0">
              <a:cs typeface="هشام عريض" pitchFamily="2" charset="-78"/>
            </a:endParaRPr>
          </a:p>
        </p:txBody>
      </p:sp>
      <p:pic>
        <p:nvPicPr>
          <p:cNvPr id="5" name="صورة 4">
            <a:extLst>
              <a:ext uri="{FF2B5EF4-FFF2-40B4-BE49-F238E27FC236}">
                <a16:creationId xmlns:a16="http://schemas.microsoft.com/office/drawing/2014/main" id="{85051D76-7327-442D-871B-9FB454575FD9}"/>
              </a:ext>
            </a:extLst>
          </p:cNvPr>
          <p:cNvPicPr>
            <a:picLocks noChangeAspect="1"/>
          </p:cNvPicPr>
          <p:nvPr/>
        </p:nvPicPr>
        <p:blipFill>
          <a:blip r:embed="rId3"/>
          <a:stretch>
            <a:fillRect/>
          </a:stretch>
        </p:blipFill>
        <p:spPr>
          <a:xfrm>
            <a:off x="1284950" y="315119"/>
            <a:ext cx="2143125" cy="2133600"/>
          </a:xfrm>
          <a:prstGeom prst="rect">
            <a:avLst/>
          </a:prstGeom>
        </p:spPr>
      </p:pic>
      <p:pic>
        <p:nvPicPr>
          <p:cNvPr id="7" name="صورة 6">
            <a:extLst>
              <a:ext uri="{FF2B5EF4-FFF2-40B4-BE49-F238E27FC236}">
                <a16:creationId xmlns:a16="http://schemas.microsoft.com/office/drawing/2014/main" id="{12B8AF7B-5214-4432-98A6-33F636925BAF}"/>
              </a:ext>
            </a:extLst>
          </p:cNvPr>
          <p:cNvPicPr>
            <a:picLocks noChangeAspect="1"/>
          </p:cNvPicPr>
          <p:nvPr/>
        </p:nvPicPr>
        <p:blipFill>
          <a:blip r:embed="rId4"/>
          <a:stretch>
            <a:fillRect/>
          </a:stretch>
        </p:blipFill>
        <p:spPr>
          <a:xfrm>
            <a:off x="8980643" y="315119"/>
            <a:ext cx="1687357" cy="2133600"/>
          </a:xfrm>
          <a:prstGeom prst="rect">
            <a:avLst/>
          </a:prstGeom>
        </p:spPr>
      </p:pic>
      <p:pic>
        <p:nvPicPr>
          <p:cNvPr id="4" name="صورة 3">
            <a:extLst>
              <a:ext uri="{FF2B5EF4-FFF2-40B4-BE49-F238E27FC236}">
                <a16:creationId xmlns:a16="http://schemas.microsoft.com/office/drawing/2014/main" id="{0FB827FA-D466-482F-A16D-6545696CDBF3}"/>
              </a:ext>
            </a:extLst>
          </p:cNvPr>
          <p:cNvPicPr>
            <a:picLocks noChangeAspect="1"/>
          </p:cNvPicPr>
          <p:nvPr/>
        </p:nvPicPr>
        <p:blipFill>
          <a:blip r:embed="rId5"/>
          <a:stretch>
            <a:fillRect/>
          </a:stretch>
        </p:blipFill>
        <p:spPr>
          <a:xfrm>
            <a:off x="5434526" y="4053735"/>
            <a:ext cx="1322947" cy="2408129"/>
          </a:xfrm>
          <a:prstGeom prst="rect">
            <a:avLst/>
          </a:prstGeom>
        </p:spPr>
      </p:pic>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E35DA8A-22C8-417C-B941-41B96EBAD892}"/>
              </a:ext>
            </a:extLst>
          </p:cNvPr>
          <p:cNvSpPr>
            <a:spLocks noGrp="1"/>
          </p:cNvSpPr>
          <p:nvPr>
            <p:ph type="title"/>
          </p:nvPr>
        </p:nvSpPr>
        <p:spPr/>
        <p:txBody>
          <a:bodyPr>
            <a:normAutofit fontScale="90000"/>
          </a:bodyPr>
          <a:lstStyle/>
          <a:p>
            <a:pPr algn="ctr" rtl="0"/>
            <a:r>
              <a:rPr lang="en-US" dirty="0">
                <a:latin typeface="Times New Roman" panose="02020603050405020304" pitchFamily="18" charset="0"/>
                <a:cs typeface="Times New Roman" panose="02020603050405020304" pitchFamily="18" charset="0"/>
              </a:rPr>
              <a:t>Arithmetic operators</a:t>
            </a:r>
            <a:br>
              <a:rPr lang="en-US" dirty="0">
                <a:latin typeface="Times New Roman" panose="02020603050405020304" pitchFamily="18" charset="0"/>
                <a:cs typeface="Times New Roman" panose="02020603050405020304" pitchFamily="18" charset="0"/>
              </a:rPr>
            </a:br>
            <a:r>
              <a:rPr lang="ar-IQ" dirty="0">
                <a:latin typeface="Times New Roman" panose="02020603050405020304" pitchFamily="18" charset="0"/>
                <a:cs typeface="Times New Roman" panose="02020603050405020304" pitchFamily="18" charset="0"/>
              </a:rPr>
              <a:t>المعاملات الرياضية</a:t>
            </a:r>
          </a:p>
        </p:txBody>
      </p:sp>
      <p:pic>
        <p:nvPicPr>
          <p:cNvPr id="4" name="عنصر نائب للمحتوى 3">
            <a:extLst>
              <a:ext uri="{FF2B5EF4-FFF2-40B4-BE49-F238E27FC236}">
                <a16:creationId xmlns:a16="http://schemas.microsoft.com/office/drawing/2014/main" id="{3171BE68-C8D9-4752-BA88-E6F9D39B1BB4}"/>
              </a:ext>
            </a:extLst>
          </p:cNvPr>
          <p:cNvPicPr>
            <a:picLocks noGrp="1" noChangeAspect="1"/>
          </p:cNvPicPr>
          <p:nvPr>
            <p:ph idx="1"/>
          </p:nvPr>
        </p:nvPicPr>
        <p:blipFill>
          <a:blip r:embed="rId2"/>
          <a:stretch>
            <a:fillRect/>
          </a:stretch>
        </p:blipFill>
        <p:spPr>
          <a:xfrm>
            <a:off x="1265531" y="1825625"/>
            <a:ext cx="8943388" cy="4351338"/>
          </a:xfrm>
          <a:prstGeom prst="rect">
            <a:avLst/>
          </a:prstGeom>
        </p:spPr>
      </p:pic>
    </p:spTree>
    <p:extLst>
      <p:ext uri="{BB962C8B-B14F-4D97-AF65-F5344CB8AC3E}">
        <p14:creationId xmlns:p14="http://schemas.microsoft.com/office/powerpoint/2010/main" val="352330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90CE85C-D36C-48CC-8C6E-592B6AF14EE4}"/>
              </a:ext>
            </a:extLst>
          </p:cNvPr>
          <p:cNvSpPr>
            <a:spLocks noGrp="1"/>
          </p:cNvSpPr>
          <p:nvPr>
            <p:ph type="title"/>
          </p:nvPr>
        </p:nvSpPr>
        <p:spPr/>
        <p:txBody>
          <a:bodyPr/>
          <a:lstStyle/>
          <a:p>
            <a:r>
              <a:rPr lang="ar-IQ" b="1" dirty="0">
                <a:latin typeface="Times New Roman" panose="02020603050405020304" pitchFamily="18" charset="0"/>
                <a:cs typeface="Times New Roman" panose="02020603050405020304" pitchFamily="18" charset="0"/>
              </a:rPr>
              <a:t>امثلة :</a:t>
            </a:r>
          </a:p>
        </p:txBody>
      </p:sp>
      <p:pic>
        <p:nvPicPr>
          <p:cNvPr id="4" name="عنصر نائب للمحتوى 3">
            <a:extLst>
              <a:ext uri="{FF2B5EF4-FFF2-40B4-BE49-F238E27FC236}">
                <a16:creationId xmlns:a16="http://schemas.microsoft.com/office/drawing/2014/main" id="{AAD2FA85-3444-4831-9C44-79939E281441}"/>
              </a:ext>
            </a:extLst>
          </p:cNvPr>
          <p:cNvPicPr>
            <a:picLocks noGrp="1" noChangeAspect="1"/>
          </p:cNvPicPr>
          <p:nvPr>
            <p:ph idx="1"/>
          </p:nvPr>
        </p:nvPicPr>
        <p:blipFill>
          <a:blip r:embed="rId2"/>
          <a:stretch>
            <a:fillRect/>
          </a:stretch>
        </p:blipFill>
        <p:spPr>
          <a:xfrm>
            <a:off x="841248" y="1952779"/>
            <a:ext cx="3105150" cy="4124325"/>
          </a:xfrm>
          <a:prstGeom prst="rect">
            <a:avLst/>
          </a:prstGeom>
        </p:spPr>
      </p:pic>
    </p:spTree>
    <p:extLst>
      <p:ext uri="{BB962C8B-B14F-4D97-AF65-F5344CB8AC3E}">
        <p14:creationId xmlns:p14="http://schemas.microsoft.com/office/powerpoint/2010/main" val="34970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9A42E9E-5636-4522-ADFC-3C6934467ADA}"/>
              </a:ext>
            </a:extLst>
          </p:cNvPr>
          <p:cNvSpPr>
            <a:spLocks noGrp="1"/>
          </p:cNvSpPr>
          <p:nvPr>
            <p:ph type="title"/>
          </p:nvPr>
        </p:nvSpPr>
        <p:spPr/>
        <p:txBody>
          <a:bodyPr>
            <a:normAutofit/>
          </a:bodyPr>
          <a:lstStyle/>
          <a:p>
            <a:r>
              <a:rPr lang="ar-IQ" b="1" dirty="0">
                <a:latin typeface="Times New Roman" panose="02020603050405020304" pitchFamily="18" charset="0"/>
                <a:cs typeface="Times New Roman" panose="02020603050405020304" pitchFamily="18" charset="0"/>
              </a:rPr>
              <a:t>الاولوية في تنفيذ العمليات الحسابية :</a:t>
            </a:r>
          </a:p>
        </p:txBody>
      </p:sp>
      <p:pic>
        <p:nvPicPr>
          <p:cNvPr id="4" name="عنصر نائب للمحتوى 3">
            <a:extLst>
              <a:ext uri="{FF2B5EF4-FFF2-40B4-BE49-F238E27FC236}">
                <a16:creationId xmlns:a16="http://schemas.microsoft.com/office/drawing/2014/main" id="{7970EF7D-B7E1-4CA8-97F8-3E486D0C6998}"/>
              </a:ext>
            </a:extLst>
          </p:cNvPr>
          <p:cNvPicPr>
            <a:picLocks noGrp="1" noChangeAspect="1"/>
          </p:cNvPicPr>
          <p:nvPr>
            <p:ph idx="1"/>
          </p:nvPr>
        </p:nvPicPr>
        <p:blipFill>
          <a:blip r:embed="rId2"/>
          <a:stretch>
            <a:fillRect/>
          </a:stretch>
        </p:blipFill>
        <p:spPr>
          <a:xfrm>
            <a:off x="2017689" y="1712467"/>
            <a:ext cx="8156622" cy="5145533"/>
          </a:xfrm>
          <a:prstGeom prst="rect">
            <a:avLst/>
          </a:prstGeom>
        </p:spPr>
      </p:pic>
    </p:spTree>
    <p:extLst>
      <p:ext uri="{BB962C8B-B14F-4D97-AF65-F5344CB8AC3E}">
        <p14:creationId xmlns:p14="http://schemas.microsoft.com/office/powerpoint/2010/main" val="112765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ABF44B1-512B-4839-B9C9-C9D69225CC12}"/>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Relational operators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ar-IQ" b="1" dirty="0">
                <a:latin typeface="Times New Roman" panose="02020603050405020304" pitchFamily="18" charset="0"/>
                <a:cs typeface="Times New Roman" panose="02020603050405020304" pitchFamily="18" charset="0"/>
              </a:rPr>
              <a:t>المعاملات العلائقية</a:t>
            </a:r>
          </a:p>
        </p:txBody>
      </p:sp>
      <p:pic>
        <p:nvPicPr>
          <p:cNvPr id="4" name="عنصر نائب للمحتوى 3">
            <a:extLst>
              <a:ext uri="{FF2B5EF4-FFF2-40B4-BE49-F238E27FC236}">
                <a16:creationId xmlns:a16="http://schemas.microsoft.com/office/drawing/2014/main" id="{E5B5CD98-617C-4176-B39E-A35B4CB25371}"/>
              </a:ext>
            </a:extLst>
          </p:cNvPr>
          <p:cNvPicPr>
            <a:picLocks noGrp="1" noChangeAspect="1"/>
          </p:cNvPicPr>
          <p:nvPr>
            <p:ph idx="1"/>
          </p:nvPr>
        </p:nvPicPr>
        <p:blipFill>
          <a:blip r:embed="rId2"/>
          <a:stretch>
            <a:fillRect/>
          </a:stretch>
        </p:blipFill>
        <p:spPr>
          <a:xfrm>
            <a:off x="340444" y="1998615"/>
            <a:ext cx="11511112" cy="3924514"/>
          </a:xfrm>
          <a:prstGeom prst="rect">
            <a:avLst/>
          </a:prstGeom>
        </p:spPr>
      </p:pic>
    </p:spTree>
    <p:extLst>
      <p:ext uri="{BB962C8B-B14F-4D97-AF65-F5344CB8AC3E}">
        <p14:creationId xmlns:p14="http://schemas.microsoft.com/office/powerpoint/2010/main" val="23239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ED24F5-1B1B-4AA7-8B00-C3DA9231E861}"/>
              </a:ext>
            </a:extLst>
          </p:cNvPr>
          <p:cNvSpPr>
            <a:spLocks noGrp="1"/>
          </p:cNvSpPr>
          <p:nvPr>
            <p:ph type="title"/>
          </p:nvPr>
        </p:nvSpPr>
        <p:spPr>
          <a:xfrm>
            <a:off x="841248" y="365126"/>
            <a:ext cx="9029700" cy="825500"/>
          </a:xfrm>
        </p:spPr>
        <p:txBody>
          <a:bodyPr>
            <a:normAutofit/>
          </a:bodyPr>
          <a:lstStyle/>
          <a:p>
            <a:pPr algn="ctr" rtl="0"/>
            <a:r>
              <a:rPr lang="en-US" dirty="0">
                <a:latin typeface="Times New Roman" panose="02020603050405020304" pitchFamily="18" charset="0"/>
                <a:cs typeface="Times New Roman" panose="02020603050405020304" pitchFamily="18" charset="0"/>
              </a:rPr>
              <a:t>logical operators  </a:t>
            </a:r>
            <a:r>
              <a:rPr lang="ar-IQ" dirty="0">
                <a:latin typeface="Times New Roman" panose="02020603050405020304" pitchFamily="18" charset="0"/>
                <a:cs typeface="Times New Roman" panose="02020603050405020304" pitchFamily="18" charset="0"/>
              </a:rPr>
              <a:t>المعاملات المنطقية</a:t>
            </a:r>
          </a:p>
        </p:txBody>
      </p:sp>
      <p:pic>
        <p:nvPicPr>
          <p:cNvPr id="4" name="صورة 3">
            <a:extLst>
              <a:ext uri="{FF2B5EF4-FFF2-40B4-BE49-F238E27FC236}">
                <a16:creationId xmlns:a16="http://schemas.microsoft.com/office/drawing/2014/main" id="{B0A18B5F-2375-4025-A043-BC5533533A2A}"/>
              </a:ext>
            </a:extLst>
          </p:cNvPr>
          <p:cNvPicPr>
            <a:picLocks noChangeAspect="1"/>
          </p:cNvPicPr>
          <p:nvPr/>
        </p:nvPicPr>
        <p:blipFill>
          <a:blip r:embed="rId2"/>
          <a:stretch>
            <a:fillRect/>
          </a:stretch>
        </p:blipFill>
        <p:spPr>
          <a:xfrm>
            <a:off x="1966912" y="1190625"/>
            <a:ext cx="8258175" cy="5667375"/>
          </a:xfrm>
          <a:prstGeom prst="rect">
            <a:avLst/>
          </a:prstGeom>
        </p:spPr>
      </p:pic>
    </p:spTree>
    <p:extLst>
      <p:ext uri="{BB962C8B-B14F-4D97-AF65-F5344CB8AC3E}">
        <p14:creationId xmlns:p14="http://schemas.microsoft.com/office/powerpoint/2010/main" val="232003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B735D0B-1DA8-40AC-A686-6665C86FF3AC}"/>
              </a:ext>
            </a:extLst>
          </p:cNvPr>
          <p:cNvSpPr>
            <a:spLocks noGrp="1"/>
          </p:cNvSpPr>
          <p:nvPr>
            <p:ph type="title"/>
          </p:nvPr>
        </p:nvSpPr>
        <p:spPr/>
        <p:txBody>
          <a:bodyPr/>
          <a:lstStyle/>
          <a:p>
            <a:r>
              <a:rPr lang="ar-IQ" b="1" dirty="0">
                <a:latin typeface="Times New Roman" panose="02020603050405020304" pitchFamily="18" charset="0"/>
                <a:cs typeface="Times New Roman" panose="02020603050405020304" pitchFamily="18" charset="0"/>
              </a:rPr>
              <a:t>كتابة اول برنامج ...... (جمل الإخراج –طباعة)</a:t>
            </a:r>
          </a:p>
        </p:txBody>
      </p:sp>
      <p:pic>
        <p:nvPicPr>
          <p:cNvPr id="4" name="عنصر نائب للمحتوى 3">
            <a:extLst>
              <a:ext uri="{FF2B5EF4-FFF2-40B4-BE49-F238E27FC236}">
                <a16:creationId xmlns:a16="http://schemas.microsoft.com/office/drawing/2014/main" id="{5AEFC09C-4ACC-4591-86AA-2EE3C6252F9A}"/>
              </a:ext>
            </a:extLst>
          </p:cNvPr>
          <p:cNvPicPr>
            <a:picLocks noGrp="1" noChangeAspect="1"/>
          </p:cNvPicPr>
          <p:nvPr>
            <p:ph idx="1"/>
          </p:nvPr>
        </p:nvPicPr>
        <p:blipFill>
          <a:blip r:embed="rId2"/>
          <a:stretch>
            <a:fillRect/>
          </a:stretch>
        </p:blipFill>
        <p:spPr>
          <a:xfrm>
            <a:off x="311766" y="1592722"/>
            <a:ext cx="11568467" cy="3017861"/>
          </a:xfrm>
          <a:prstGeom prst="rect">
            <a:avLst/>
          </a:prstGeom>
        </p:spPr>
      </p:pic>
      <p:pic>
        <p:nvPicPr>
          <p:cNvPr id="5" name="صورة 4">
            <a:extLst>
              <a:ext uri="{FF2B5EF4-FFF2-40B4-BE49-F238E27FC236}">
                <a16:creationId xmlns:a16="http://schemas.microsoft.com/office/drawing/2014/main" id="{1B990ED4-05C4-4915-BD89-8556C9414FB8}"/>
              </a:ext>
            </a:extLst>
          </p:cNvPr>
          <p:cNvPicPr>
            <a:picLocks noChangeAspect="1"/>
          </p:cNvPicPr>
          <p:nvPr/>
        </p:nvPicPr>
        <p:blipFill>
          <a:blip r:embed="rId3"/>
          <a:stretch>
            <a:fillRect/>
          </a:stretch>
        </p:blipFill>
        <p:spPr>
          <a:xfrm>
            <a:off x="2485567" y="4610583"/>
            <a:ext cx="7220866" cy="1973314"/>
          </a:xfrm>
          <a:prstGeom prst="rect">
            <a:avLst/>
          </a:prstGeom>
        </p:spPr>
      </p:pic>
    </p:spTree>
    <p:extLst>
      <p:ext uri="{BB962C8B-B14F-4D97-AF65-F5344CB8AC3E}">
        <p14:creationId xmlns:p14="http://schemas.microsoft.com/office/powerpoint/2010/main" val="231993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417F651-261B-4C1E-A142-5B982A540E6A}"/>
              </a:ext>
            </a:extLst>
          </p:cNvPr>
          <p:cNvSpPr>
            <a:spLocks noGrp="1"/>
          </p:cNvSpPr>
          <p:nvPr>
            <p:ph type="title"/>
          </p:nvPr>
        </p:nvSpPr>
        <p:spPr/>
        <p:txBody>
          <a:bodyPr/>
          <a:lstStyle/>
          <a:p>
            <a:r>
              <a:rPr lang="ar-IQ" b="1" dirty="0">
                <a:latin typeface="Times New Roman" panose="02020603050405020304" pitchFamily="18" charset="0"/>
                <a:cs typeface="Times New Roman" panose="02020603050405020304" pitchFamily="18" charset="0"/>
              </a:rPr>
              <a:t>كتابة اول برنامج ...... (جمل الإدخال  )</a:t>
            </a:r>
            <a:endParaRPr lang="ar-IQ" dirty="0"/>
          </a:p>
        </p:txBody>
      </p:sp>
      <p:pic>
        <p:nvPicPr>
          <p:cNvPr id="4" name="عنصر نائب للمحتوى 3">
            <a:extLst>
              <a:ext uri="{FF2B5EF4-FFF2-40B4-BE49-F238E27FC236}">
                <a16:creationId xmlns:a16="http://schemas.microsoft.com/office/drawing/2014/main" id="{A3F0A675-BFEB-461B-BFE0-A1EF1C12CDE2}"/>
              </a:ext>
            </a:extLst>
          </p:cNvPr>
          <p:cNvPicPr>
            <a:picLocks noGrp="1" noChangeAspect="1"/>
          </p:cNvPicPr>
          <p:nvPr>
            <p:ph idx="1"/>
          </p:nvPr>
        </p:nvPicPr>
        <p:blipFill>
          <a:blip r:embed="rId2"/>
          <a:stretch>
            <a:fillRect/>
          </a:stretch>
        </p:blipFill>
        <p:spPr>
          <a:xfrm>
            <a:off x="600667" y="1433859"/>
            <a:ext cx="11125802" cy="3666830"/>
          </a:xfrm>
          <a:prstGeom prst="rect">
            <a:avLst/>
          </a:prstGeom>
        </p:spPr>
      </p:pic>
      <p:pic>
        <p:nvPicPr>
          <p:cNvPr id="5" name="صورة 4">
            <a:extLst>
              <a:ext uri="{FF2B5EF4-FFF2-40B4-BE49-F238E27FC236}">
                <a16:creationId xmlns:a16="http://schemas.microsoft.com/office/drawing/2014/main" id="{8D3EB905-3EC0-4EA6-9999-5DA91A5EAD20}"/>
              </a:ext>
            </a:extLst>
          </p:cNvPr>
          <p:cNvPicPr>
            <a:picLocks noChangeAspect="1"/>
          </p:cNvPicPr>
          <p:nvPr/>
        </p:nvPicPr>
        <p:blipFill>
          <a:blip r:embed="rId3"/>
          <a:stretch>
            <a:fillRect/>
          </a:stretch>
        </p:blipFill>
        <p:spPr>
          <a:xfrm>
            <a:off x="600667" y="5100689"/>
            <a:ext cx="10222008" cy="1626000"/>
          </a:xfrm>
          <a:prstGeom prst="rect">
            <a:avLst/>
          </a:prstGeom>
        </p:spPr>
      </p:pic>
    </p:spTree>
    <p:extLst>
      <p:ext uri="{BB962C8B-B14F-4D97-AF65-F5344CB8AC3E}">
        <p14:creationId xmlns:p14="http://schemas.microsoft.com/office/powerpoint/2010/main" val="33030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88A9AF-4DC7-4837-9291-7E31523F813E}"/>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Conditional and looping constructs </a:t>
            </a:r>
            <a:br>
              <a:rPr lang="ar-IQ" b="1" dirty="0">
                <a:latin typeface="Times New Roman" panose="02020603050405020304" pitchFamily="18" charset="0"/>
                <a:cs typeface="Times New Roman" panose="02020603050405020304" pitchFamily="18" charset="0"/>
              </a:rPr>
            </a:br>
            <a:r>
              <a:rPr lang="ar-IQ" b="1" dirty="0">
                <a:latin typeface="Times New Roman" panose="02020603050405020304" pitchFamily="18" charset="0"/>
                <a:cs typeface="Times New Roman" panose="02020603050405020304" pitchFamily="18" charset="0"/>
              </a:rPr>
              <a:t>الجمل الشرطية وحلقات التكرار</a:t>
            </a:r>
            <a:endParaRPr lang="ar-IQ" dirty="0"/>
          </a:p>
        </p:txBody>
      </p:sp>
      <p:pic>
        <p:nvPicPr>
          <p:cNvPr id="4" name="عنصر نائب للمحتوى 3">
            <a:extLst>
              <a:ext uri="{FF2B5EF4-FFF2-40B4-BE49-F238E27FC236}">
                <a16:creationId xmlns:a16="http://schemas.microsoft.com/office/drawing/2014/main" id="{22F98172-B91A-4CBF-8E1E-AC014D0253FD}"/>
              </a:ext>
            </a:extLst>
          </p:cNvPr>
          <p:cNvPicPr>
            <a:picLocks noGrp="1" noChangeAspect="1"/>
          </p:cNvPicPr>
          <p:nvPr>
            <p:ph idx="1"/>
          </p:nvPr>
        </p:nvPicPr>
        <p:blipFill>
          <a:blip r:embed="rId2"/>
          <a:stretch>
            <a:fillRect/>
          </a:stretch>
        </p:blipFill>
        <p:spPr>
          <a:xfrm>
            <a:off x="1132563" y="2274853"/>
            <a:ext cx="9926873" cy="3252491"/>
          </a:xfrm>
          <a:prstGeom prst="rect">
            <a:avLst/>
          </a:prstGeom>
        </p:spPr>
      </p:pic>
    </p:spTree>
    <p:extLst>
      <p:ext uri="{BB962C8B-B14F-4D97-AF65-F5344CB8AC3E}">
        <p14:creationId xmlns:p14="http://schemas.microsoft.com/office/powerpoint/2010/main" val="174757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62E603-1EC7-4DC2-B846-BAE8C5D499CD}"/>
              </a:ext>
            </a:extLst>
          </p:cNvPr>
          <p:cNvSpPr>
            <a:spLocks noGrp="1"/>
          </p:cNvSpPr>
          <p:nvPr>
            <p:ph type="title"/>
          </p:nvPr>
        </p:nvSpPr>
        <p:spPr>
          <a:xfrm>
            <a:off x="841248" y="365126"/>
            <a:ext cx="9029700" cy="1133844"/>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Conditional and looping constructs </a:t>
            </a:r>
            <a:br>
              <a:rPr lang="ar-IQ" b="1" dirty="0">
                <a:latin typeface="Times New Roman" panose="02020603050405020304" pitchFamily="18" charset="0"/>
                <a:cs typeface="Times New Roman" panose="02020603050405020304" pitchFamily="18" charset="0"/>
              </a:rPr>
            </a:br>
            <a:r>
              <a:rPr lang="ar-IQ" b="1" dirty="0">
                <a:latin typeface="Times New Roman" panose="02020603050405020304" pitchFamily="18" charset="0"/>
                <a:cs typeface="Times New Roman" panose="02020603050405020304" pitchFamily="18" charset="0"/>
              </a:rPr>
              <a:t>الجمل الشرطية وحلقات التكرار</a:t>
            </a:r>
            <a:endParaRPr lang="ar-IQ" dirty="0"/>
          </a:p>
        </p:txBody>
      </p:sp>
      <p:pic>
        <p:nvPicPr>
          <p:cNvPr id="4" name="عنصر نائب للمحتوى 3">
            <a:extLst>
              <a:ext uri="{FF2B5EF4-FFF2-40B4-BE49-F238E27FC236}">
                <a16:creationId xmlns:a16="http://schemas.microsoft.com/office/drawing/2014/main" id="{09BC2F3E-4DF7-4593-8B45-105F3CF582D0}"/>
              </a:ext>
            </a:extLst>
          </p:cNvPr>
          <p:cNvPicPr>
            <a:picLocks noGrp="1" noChangeAspect="1"/>
          </p:cNvPicPr>
          <p:nvPr>
            <p:ph idx="1"/>
          </p:nvPr>
        </p:nvPicPr>
        <p:blipFill>
          <a:blip r:embed="rId2"/>
          <a:stretch>
            <a:fillRect/>
          </a:stretch>
        </p:blipFill>
        <p:spPr>
          <a:xfrm>
            <a:off x="331458" y="1498969"/>
            <a:ext cx="7898779" cy="5167312"/>
          </a:xfrm>
          <a:prstGeom prst="rect">
            <a:avLst/>
          </a:prstGeom>
        </p:spPr>
      </p:pic>
      <p:pic>
        <p:nvPicPr>
          <p:cNvPr id="5" name="صورة 4">
            <a:extLst>
              <a:ext uri="{FF2B5EF4-FFF2-40B4-BE49-F238E27FC236}">
                <a16:creationId xmlns:a16="http://schemas.microsoft.com/office/drawing/2014/main" id="{DCE36C8A-F53D-419D-AC5E-90F11E1693ED}"/>
              </a:ext>
            </a:extLst>
          </p:cNvPr>
          <p:cNvPicPr>
            <a:picLocks noChangeAspect="1"/>
          </p:cNvPicPr>
          <p:nvPr/>
        </p:nvPicPr>
        <p:blipFill>
          <a:blip r:embed="rId3"/>
          <a:stretch>
            <a:fillRect/>
          </a:stretch>
        </p:blipFill>
        <p:spPr>
          <a:xfrm>
            <a:off x="6537277" y="4753436"/>
            <a:ext cx="5483506" cy="1739439"/>
          </a:xfrm>
          <a:prstGeom prst="rect">
            <a:avLst/>
          </a:prstGeom>
        </p:spPr>
      </p:pic>
    </p:spTree>
    <p:extLst>
      <p:ext uri="{BB962C8B-B14F-4D97-AF65-F5344CB8AC3E}">
        <p14:creationId xmlns:p14="http://schemas.microsoft.com/office/powerpoint/2010/main" val="224288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E12D61B-A2AA-4190-9B1B-3515DFF8FBCC}"/>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Conditional and looping constructs </a:t>
            </a:r>
            <a:br>
              <a:rPr lang="ar-IQ" b="1" dirty="0">
                <a:latin typeface="Times New Roman" panose="02020603050405020304" pitchFamily="18" charset="0"/>
                <a:cs typeface="Times New Roman" panose="02020603050405020304" pitchFamily="18" charset="0"/>
              </a:rPr>
            </a:br>
            <a:r>
              <a:rPr lang="ar-IQ" b="1" dirty="0">
                <a:latin typeface="Times New Roman" panose="02020603050405020304" pitchFamily="18" charset="0"/>
                <a:cs typeface="Times New Roman" panose="02020603050405020304" pitchFamily="18" charset="0"/>
              </a:rPr>
              <a:t>الجمل الشرطية وحلقات التكرار</a:t>
            </a:r>
            <a:endParaRPr lang="ar-IQ" dirty="0"/>
          </a:p>
        </p:txBody>
      </p:sp>
      <p:pic>
        <p:nvPicPr>
          <p:cNvPr id="4" name="عنصر نائب للمحتوى 3">
            <a:extLst>
              <a:ext uri="{FF2B5EF4-FFF2-40B4-BE49-F238E27FC236}">
                <a16:creationId xmlns:a16="http://schemas.microsoft.com/office/drawing/2014/main" id="{1962C806-5C62-41BA-8759-0965E811A367}"/>
              </a:ext>
            </a:extLst>
          </p:cNvPr>
          <p:cNvPicPr>
            <a:picLocks noGrp="1" noChangeAspect="1"/>
          </p:cNvPicPr>
          <p:nvPr>
            <p:ph idx="1"/>
          </p:nvPr>
        </p:nvPicPr>
        <p:blipFill>
          <a:blip r:embed="rId2"/>
          <a:stretch>
            <a:fillRect/>
          </a:stretch>
        </p:blipFill>
        <p:spPr>
          <a:xfrm>
            <a:off x="1778394" y="2232998"/>
            <a:ext cx="7502584" cy="3282469"/>
          </a:xfrm>
          <a:prstGeom prst="rect">
            <a:avLst/>
          </a:prstGeom>
        </p:spPr>
      </p:pic>
    </p:spTree>
    <p:extLst>
      <p:ext uri="{BB962C8B-B14F-4D97-AF65-F5344CB8AC3E}">
        <p14:creationId xmlns:p14="http://schemas.microsoft.com/office/powerpoint/2010/main" val="64350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a:xfrm>
            <a:off x="838200" y="500062"/>
            <a:ext cx="9029700" cy="1325563"/>
          </a:xfrm>
        </p:spPr>
        <p:txBody>
          <a:bodyPr rtlCol="1">
            <a:normAutofit/>
          </a:bodyPr>
          <a:lstStyle/>
          <a:p>
            <a:pPr algn="ctr" rtl="1"/>
            <a:r>
              <a:rPr lang="ar-IQ" sz="7200" b="1" dirty="0">
                <a:latin typeface="Times New Roman" panose="02020603050405020304" pitchFamily="18" charset="0"/>
                <a:cs typeface="Times New Roman" panose="02020603050405020304" pitchFamily="18" charset="0"/>
              </a:rPr>
              <a:t>لغة جافا </a:t>
            </a:r>
            <a:r>
              <a:rPr lang="en-US" sz="7200" b="1" dirty="0">
                <a:latin typeface="Times New Roman" panose="02020603050405020304" pitchFamily="18" charset="0"/>
                <a:cs typeface="Times New Roman" panose="02020603050405020304" pitchFamily="18" charset="0"/>
              </a:rPr>
              <a:t>Java Language </a:t>
            </a:r>
            <a:endParaRPr lang="ar-SA" sz="7200" b="1" dirty="0">
              <a:latin typeface="Times New Roman" panose="02020603050405020304" pitchFamily="18" charset="0"/>
              <a:cs typeface="Times New Roman" panose="02020603050405020304" pitchFamily="18" charset="0"/>
            </a:endParaRPr>
          </a:p>
        </p:txBody>
      </p:sp>
      <p:sp>
        <p:nvSpPr>
          <p:cNvPr id="14" name="عنصر نائب للمحتوى 13"/>
          <p:cNvSpPr>
            <a:spLocks noGrp="1"/>
          </p:cNvSpPr>
          <p:nvPr>
            <p:ph idx="1"/>
          </p:nvPr>
        </p:nvSpPr>
        <p:spPr>
          <a:xfrm>
            <a:off x="838199" y="1825625"/>
            <a:ext cx="10789693" cy="4351338"/>
          </a:xfrm>
        </p:spPr>
        <p:txBody>
          <a:bodyPr rtlCol="1">
            <a:normAutofit/>
          </a:bodyPr>
          <a:lstStyle/>
          <a:p>
            <a:pPr lvl="0" algn="l" rtl="0">
              <a:lnSpc>
                <a:spcPct val="150000"/>
              </a:lnSpc>
            </a:pPr>
            <a:r>
              <a:rPr lang="en-US" sz="3200" b="1" dirty="0">
                <a:latin typeface="Times New Roman" panose="02020603050405020304" pitchFamily="18" charset="0"/>
                <a:cs typeface="Times New Roman" panose="02020603050405020304" pitchFamily="18" charset="0"/>
              </a:rPr>
              <a:t> Introduction to Java programming </a:t>
            </a:r>
            <a:r>
              <a:rPr lang="ar-IQ" sz="3200" b="1" dirty="0">
                <a:latin typeface="Times New Roman" panose="02020603050405020304" pitchFamily="18" charset="0"/>
                <a:cs typeface="Times New Roman" panose="02020603050405020304" pitchFamily="18" charset="0"/>
              </a:rPr>
              <a:t>مدخل الى البرمجة بلغة جافا</a:t>
            </a:r>
            <a:endParaRPr lang="en-US" sz="3200" b="1" dirty="0">
              <a:latin typeface="Times New Roman" panose="02020603050405020304" pitchFamily="18" charset="0"/>
              <a:cs typeface="Times New Roman" panose="02020603050405020304" pitchFamily="18" charset="0"/>
            </a:endParaRPr>
          </a:p>
          <a:p>
            <a:pPr lvl="0" algn="l" rtl="0">
              <a:lnSpc>
                <a:spcPct val="150000"/>
              </a:lnSpc>
            </a:pPr>
            <a:r>
              <a:rPr lang="en-US" sz="3200" b="1" dirty="0">
                <a:latin typeface="Times New Roman" panose="02020603050405020304" pitchFamily="18" charset="0"/>
                <a:cs typeface="Times New Roman" panose="02020603050405020304" pitchFamily="18" charset="0"/>
              </a:rPr>
              <a:t>The Java Virtual Machine </a:t>
            </a:r>
            <a:r>
              <a:rPr lang="ar-IQ" sz="3200" b="1" dirty="0">
                <a:latin typeface="Times New Roman" panose="02020603050405020304" pitchFamily="18" charset="0"/>
                <a:cs typeface="Times New Roman" panose="02020603050405020304" pitchFamily="18" charset="0"/>
              </a:rPr>
              <a:t>الة جافا الافتراضية</a:t>
            </a:r>
            <a:endParaRPr lang="en-US" sz="3200" b="1" dirty="0">
              <a:latin typeface="Times New Roman" panose="02020603050405020304" pitchFamily="18" charset="0"/>
              <a:cs typeface="Times New Roman" panose="02020603050405020304" pitchFamily="18" charset="0"/>
            </a:endParaRPr>
          </a:p>
          <a:p>
            <a:pPr lvl="0" algn="l" rtl="0">
              <a:lnSpc>
                <a:spcPct val="150000"/>
              </a:lnSpc>
            </a:pPr>
            <a:r>
              <a:rPr lang="en-US" sz="3200" b="1" dirty="0">
                <a:latin typeface="Times New Roman" panose="02020603050405020304" pitchFamily="18" charset="0"/>
                <a:cs typeface="Times New Roman" panose="02020603050405020304" pitchFamily="18" charset="0"/>
              </a:rPr>
              <a:t>Variables and data types </a:t>
            </a:r>
            <a:r>
              <a:rPr lang="ar-IQ" sz="3200" b="1" dirty="0">
                <a:latin typeface="Times New Roman" panose="02020603050405020304" pitchFamily="18" charset="0"/>
                <a:cs typeface="Times New Roman" panose="02020603050405020304" pitchFamily="18" charset="0"/>
              </a:rPr>
              <a:t>المتغيرات و أنواع البيانات</a:t>
            </a:r>
            <a:endParaRPr lang="en-US" sz="3200" b="1" dirty="0">
              <a:latin typeface="Times New Roman" panose="02020603050405020304" pitchFamily="18" charset="0"/>
              <a:cs typeface="Times New Roman" panose="02020603050405020304" pitchFamily="18" charset="0"/>
            </a:endParaRPr>
          </a:p>
          <a:p>
            <a:pPr lvl="0" algn="l" rtl="0">
              <a:lnSpc>
                <a:spcPct val="150000"/>
              </a:lnSpc>
            </a:pPr>
            <a:r>
              <a:rPr lang="en-US" sz="3200" b="1" dirty="0">
                <a:latin typeface="Times New Roman" panose="02020603050405020304" pitchFamily="18" charset="0"/>
                <a:cs typeface="Times New Roman" panose="02020603050405020304" pitchFamily="18" charset="0"/>
              </a:rPr>
              <a:t>Conditional and looping constructs </a:t>
            </a:r>
            <a:r>
              <a:rPr lang="ar-IQ" sz="3200" b="1" dirty="0">
                <a:latin typeface="Times New Roman" panose="02020603050405020304" pitchFamily="18" charset="0"/>
                <a:cs typeface="Times New Roman" panose="02020603050405020304" pitchFamily="18" charset="0"/>
              </a:rPr>
              <a:t>الجمل الشرطية و حلقات التكرار</a:t>
            </a:r>
            <a:endParaRPr lang="en-US" sz="3200" b="1" dirty="0">
              <a:latin typeface="Times New Roman" panose="02020603050405020304" pitchFamily="18" charset="0"/>
              <a:cs typeface="Times New Roman" panose="02020603050405020304" pitchFamily="18" charset="0"/>
            </a:endParaRPr>
          </a:p>
          <a:p>
            <a:pPr lvl="0" algn="l" rtl="0">
              <a:lnSpc>
                <a:spcPct val="150000"/>
              </a:lnSpc>
            </a:pPr>
            <a:r>
              <a:rPr lang="en-US" sz="3200" b="1" dirty="0">
                <a:latin typeface="Times New Roman" panose="02020603050405020304" pitchFamily="18" charset="0"/>
                <a:cs typeface="Times New Roman" panose="02020603050405020304" pitchFamily="18" charset="0"/>
              </a:rPr>
              <a:t>Arrays </a:t>
            </a:r>
            <a:r>
              <a:rPr lang="ar-IQ" sz="3200" b="1" dirty="0">
                <a:latin typeface="Times New Roman" panose="02020603050405020304" pitchFamily="18" charset="0"/>
                <a:cs typeface="Times New Roman" panose="02020603050405020304" pitchFamily="18" charset="0"/>
              </a:rPr>
              <a:t>المصفوفات</a:t>
            </a:r>
            <a:endParaRPr lang="en-US" sz="3200" b="1" dirty="0">
              <a:latin typeface="Times New Roman" panose="02020603050405020304" pitchFamily="18" charset="0"/>
              <a:cs typeface="Times New Roman" panose="02020603050405020304" pitchFamily="18" charset="0"/>
            </a:endParaRPr>
          </a:p>
          <a:p>
            <a:pPr lvl="0" algn="l" rtl="0">
              <a:lnSpc>
                <a:spcPct val="150000"/>
              </a:lnSpc>
            </a:pPr>
            <a:endParaRPr lang="ar-SA"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22CB6F6-9C05-4923-AA93-5A7C5B955619}"/>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Conditional and looping constructs </a:t>
            </a:r>
            <a:br>
              <a:rPr lang="ar-IQ" b="1" dirty="0">
                <a:latin typeface="Times New Roman" panose="02020603050405020304" pitchFamily="18" charset="0"/>
                <a:cs typeface="Times New Roman" panose="02020603050405020304" pitchFamily="18" charset="0"/>
              </a:rPr>
            </a:br>
            <a:r>
              <a:rPr lang="ar-IQ" b="1" dirty="0">
                <a:latin typeface="Times New Roman" panose="02020603050405020304" pitchFamily="18" charset="0"/>
                <a:cs typeface="Times New Roman" panose="02020603050405020304" pitchFamily="18" charset="0"/>
              </a:rPr>
              <a:t>الجمل الشرطية وحلقات التكرار</a:t>
            </a:r>
            <a:endParaRPr lang="ar-IQ" dirty="0"/>
          </a:p>
        </p:txBody>
      </p:sp>
      <p:sp>
        <p:nvSpPr>
          <p:cNvPr id="3" name="عنصر نائب للمحتوى 2">
            <a:extLst>
              <a:ext uri="{FF2B5EF4-FFF2-40B4-BE49-F238E27FC236}">
                <a16:creationId xmlns:a16="http://schemas.microsoft.com/office/drawing/2014/main" id="{BDE73E64-5152-4273-8DC3-1C26460FAB9C}"/>
              </a:ext>
            </a:extLst>
          </p:cNvPr>
          <p:cNvSpPr>
            <a:spLocks noGrp="1"/>
          </p:cNvSpPr>
          <p:nvPr>
            <p:ph idx="1"/>
          </p:nvPr>
        </p:nvSpPr>
        <p:spPr/>
        <p:txBody>
          <a:bodyPr/>
          <a:lstStyle/>
          <a:p>
            <a:endParaRPr lang="ar-IQ"/>
          </a:p>
        </p:txBody>
      </p:sp>
      <p:pic>
        <p:nvPicPr>
          <p:cNvPr id="4" name="صورة 3">
            <a:extLst>
              <a:ext uri="{FF2B5EF4-FFF2-40B4-BE49-F238E27FC236}">
                <a16:creationId xmlns:a16="http://schemas.microsoft.com/office/drawing/2014/main" id="{7C5DCF3A-6F60-4623-9D5D-EBBE71B44706}"/>
              </a:ext>
            </a:extLst>
          </p:cNvPr>
          <p:cNvPicPr>
            <a:picLocks noChangeAspect="1"/>
          </p:cNvPicPr>
          <p:nvPr/>
        </p:nvPicPr>
        <p:blipFill>
          <a:blip r:embed="rId2"/>
          <a:stretch>
            <a:fillRect/>
          </a:stretch>
        </p:blipFill>
        <p:spPr>
          <a:xfrm>
            <a:off x="229604" y="1690688"/>
            <a:ext cx="8129782" cy="5081251"/>
          </a:xfrm>
          <a:prstGeom prst="rect">
            <a:avLst/>
          </a:prstGeom>
        </p:spPr>
      </p:pic>
      <p:pic>
        <p:nvPicPr>
          <p:cNvPr id="5" name="صورة 4">
            <a:extLst>
              <a:ext uri="{FF2B5EF4-FFF2-40B4-BE49-F238E27FC236}">
                <a16:creationId xmlns:a16="http://schemas.microsoft.com/office/drawing/2014/main" id="{A4A65B75-00C2-40AF-B2D0-5A645E42A8DB}"/>
              </a:ext>
            </a:extLst>
          </p:cNvPr>
          <p:cNvPicPr>
            <a:picLocks noChangeAspect="1"/>
          </p:cNvPicPr>
          <p:nvPr/>
        </p:nvPicPr>
        <p:blipFill>
          <a:blip r:embed="rId3"/>
          <a:stretch>
            <a:fillRect/>
          </a:stretch>
        </p:blipFill>
        <p:spPr>
          <a:xfrm>
            <a:off x="7381202" y="2012219"/>
            <a:ext cx="4979491" cy="1587891"/>
          </a:xfrm>
          <a:prstGeom prst="rect">
            <a:avLst/>
          </a:prstGeom>
        </p:spPr>
      </p:pic>
      <p:pic>
        <p:nvPicPr>
          <p:cNvPr id="6" name="صورة 5">
            <a:extLst>
              <a:ext uri="{FF2B5EF4-FFF2-40B4-BE49-F238E27FC236}">
                <a16:creationId xmlns:a16="http://schemas.microsoft.com/office/drawing/2014/main" id="{54C4AEC4-4976-4FCB-9E07-B66E116D689D}"/>
              </a:ext>
            </a:extLst>
          </p:cNvPr>
          <p:cNvPicPr>
            <a:picLocks noChangeAspect="1"/>
          </p:cNvPicPr>
          <p:nvPr/>
        </p:nvPicPr>
        <p:blipFill>
          <a:blip r:embed="rId4"/>
          <a:stretch>
            <a:fillRect/>
          </a:stretch>
        </p:blipFill>
        <p:spPr>
          <a:xfrm>
            <a:off x="7110887" y="5095531"/>
            <a:ext cx="5081113" cy="1397344"/>
          </a:xfrm>
          <a:prstGeom prst="rect">
            <a:avLst/>
          </a:prstGeom>
        </p:spPr>
      </p:pic>
    </p:spTree>
    <p:extLst>
      <p:ext uri="{BB962C8B-B14F-4D97-AF65-F5344CB8AC3E}">
        <p14:creationId xmlns:p14="http://schemas.microsoft.com/office/powerpoint/2010/main" val="329908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867F8F5-AD0F-475D-A42F-6FC4D0B4B2B0}"/>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Conditional and looping constructs </a:t>
            </a:r>
            <a:br>
              <a:rPr lang="ar-IQ" b="1" dirty="0">
                <a:latin typeface="Times New Roman" panose="02020603050405020304" pitchFamily="18" charset="0"/>
                <a:cs typeface="Times New Roman" panose="02020603050405020304" pitchFamily="18" charset="0"/>
              </a:rPr>
            </a:br>
            <a:r>
              <a:rPr lang="ar-IQ" b="1" dirty="0">
                <a:latin typeface="Times New Roman" panose="02020603050405020304" pitchFamily="18" charset="0"/>
                <a:cs typeface="Times New Roman" panose="02020603050405020304" pitchFamily="18" charset="0"/>
              </a:rPr>
              <a:t>الجمل الشرطية وحلقات التكرار</a:t>
            </a:r>
            <a:endParaRPr lang="ar-IQ" dirty="0"/>
          </a:p>
        </p:txBody>
      </p:sp>
      <p:pic>
        <p:nvPicPr>
          <p:cNvPr id="4" name="صورة 3">
            <a:extLst>
              <a:ext uri="{FF2B5EF4-FFF2-40B4-BE49-F238E27FC236}">
                <a16:creationId xmlns:a16="http://schemas.microsoft.com/office/drawing/2014/main" id="{B3D14ADF-E5C1-4385-B9EF-58F9E4F28D3C}"/>
              </a:ext>
            </a:extLst>
          </p:cNvPr>
          <p:cNvPicPr>
            <a:picLocks noChangeAspect="1"/>
          </p:cNvPicPr>
          <p:nvPr/>
        </p:nvPicPr>
        <p:blipFill>
          <a:blip r:embed="rId2"/>
          <a:stretch>
            <a:fillRect/>
          </a:stretch>
        </p:blipFill>
        <p:spPr>
          <a:xfrm>
            <a:off x="348290" y="2767319"/>
            <a:ext cx="11495420" cy="1954805"/>
          </a:xfrm>
          <a:prstGeom prst="rect">
            <a:avLst/>
          </a:prstGeom>
        </p:spPr>
      </p:pic>
    </p:spTree>
    <p:extLst>
      <p:ext uri="{BB962C8B-B14F-4D97-AF65-F5344CB8AC3E}">
        <p14:creationId xmlns:p14="http://schemas.microsoft.com/office/powerpoint/2010/main" val="198231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46F597A-0D59-45CF-A8FE-BD14B33671CA}"/>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Conditional and looping constructs </a:t>
            </a:r>
            <a:br>
              <a:rPr lang="ar-IQ" b="1" dirty="0">
                <a:latin typeface="Times New Roman" panose="02020603050405020304" pitchFamily="18" charset="0"/>
                <a:cs typeface="Times New Roman" panose="02020603050405020304" pitchFamily="18" charset="0"/>
              </a:rPr>
            </a:br>
            <a:r>
              <a:rPr lang="ar-IQ" b="1" dirty="0">
                <a:latin typeface="Times New Roman" panose="02020603050405020304" pitchFamily="18" charset="0"/>
                <a:cs typeface="Times New Roman" panose="02020603050405020304" pitchFamily="18" charset="0"/>
              </a:rPr>
              <a:t>الجمل الشرطية وحلقات التكرار</a:t>
            </a:r>
            <a:endParaRPr lang="ar-IQ" dirty="0"/>
          </a:p>
        </p:txBody>
      </p:sp>
      <p:sp>
        <p:nvSpPr>
          <p:cNvPr id="3" name="عنصر نائب للمحتوى 2">
            <a:extLst>
              <a:ext uri="{FF2B5EF4-FFF2-40B4-BE49-F238E27FC236}">
                <a16:creationId xmlns:a16="http://schemas.microsoft.com/office/drawing/2014/main" id="{6FB81933-3AB6-4148-8A15-C168194F27FA}"/>
              </a:ext>
            </a:extLst>
          </p:cNvPr>
          <p:cNvSpPr>
            <a:spLocks noGrp="1"/>
          </p:cNvSpPr>
          <p:nvPr>
            <p:ph idx="1"/>
          </p:nvPr>
        </p:nvSpPr>
        <p:spPr/>
        <p:txBody>
          <a:bodyPr/>
          <a:lstStyle/>
          <a:p>
            <a:endParaRPr lang="ar-IQ"/>
          </a:p>
        </p:txBody>
      </p:sp>
      <p:pic>
        <p:nvPicPr>
          <p:cNvPr id="4" name="صورة 3">
            <a:extLst>
              <a:ext uri="{FF2B5EF4-FFF2-40B4-BE49-F238E27FC236}">
                <a16:creationId xmlns:a16="http://schemas.microsoft.com/office/drawing/2014/main" id="{6331A1D0-DAAA-442B-AF7A-9FB0BA630CBF}"/>
              </a:ext>
            </a:extLst>
          </p:cNvPr>
          <p:cNvPicPr>
            <a:picLocks noChangeAspect="1"/>
          </p:cNvPicPr>
          <p:nvPr/>
        </p:nvPicPr>
        <p:blipFill>
          <a:blip r:embed="rId2"/>
          <a:stretch>
            <a:fillRect/>
          </a:stretch>
        </p:blipFill>
        <p:spPr>
          <a:xfrm>
            <a:off x="184116" y="1758020"/>
            <a:ext cx="6157702" cy="4946857"/>
          </a:xfrm>
          <a:prstGeom prst="rect">
            <a:avLst/>
          </a:prstGeom>
        </p:spPr>
      </p:pic>
      <p:pic>
        <p:nvPicPr>
          <p:cNvPr id="5" name="صورة 4">
            <a:extLst>
              <a:ext uri="{FF2B5EF4-FFF2-40B4-BE49-F238E27FC236}">
                <a16:creationId xmlns:a16="http://schemas.microsoft.com/office/drawing/2014/main" id="{E39F2680-F0EE-4504-901B-55C35B48C9B7}"/>
              </a:ext>
            </a:extLst>
          </p:cNvPr>
          <p:cNvPicPr>
            <a:picLocks noChangeAspect="1"/>
          </p:cNvPicPr>
          <p:nvPr/>
        </p:nvPicPr>
        <p:blipFill>
          <a:blip r:embed="rId3"/>
          <a:stretch>
            <a:fillRect/>
          </a:stretch>
        </p:blipFill>
        <p:spPr>
          <a:xfrm>
            <a:off x="6509982" y="1825624"/>
            <a:ext cx="5049672" cy="4879254"/>
          </a:xfrm>
          <a:prstGeom prst="rect">
            <a:avLst/>
          </a:prstGeom>
        </p:spPr>
      </p:pic>
    </p:spTree>
    <p:extLst>
      <p:ext uri="{BB962C8B-B14F-4D97-AF65-F5344CB8AC3E}">
        <p14:creationId xmlns:p14="http://schemas.microsoft.com/office/powerpoint/2010/main" val="391368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379860-84A0-4F78-99CE-AE4672AFC683}"/>
              </a:ext>
            </a:extLst>
          </p:cNvPr>
          <p:cNvSpPr>
            <a:spLocks noGrp="1"/>
          </p:cNvSpPr>
          <p:nvPr>
            <p:ph type="title"/>
          </p:nvPr>
        </p:nvSpPr>
        <p:spPr/>
        <p:txBody>
          <a:bodyPr>
            <a:normAutofit/>
          </a:bodyPr>
          <a:lstStyle/>
          <a:p>
            <a:pPr algn="ctr"/>
            <a:r>
              <a:rPr lang="ar-IQ" b="1" dirty="0">
                <a:latin typeface="Times New Roman" panose="02020603050405020304" pitchFamily="18" charset="0"/>
                <a:cs typeface="Times New Roman" panose="02020603050405020304" pitchFamily="18" charset="0"/>
              </a:rPr>
              <a:t>جملة </a:t>
            </a:r>
            <a:r>
              <a:rPr lang="en-US" b="1" dirty="0">
                <a:latin typeface="Times New Roman" panose="02020603050405020304" pitchFamily="18" charset="0"/>
                <a:cs typeface="Times New Roman" panose="02020603050405020304" pitchFamily="18" charset="0"/>
              </a:rPr>
              <a:t>FOR </a:t>
            </a:r>
            <a:r>
              <a:rPr lang="ar-IQ" b="1" dirty="0">
                <a:latin typeface="Times New Roman" panose="02020603050405020304" pitchFamily="18" charset="0"/>
                <a:cs typeface="Times New Roman" panose="02020603050405020304" pitchFamily="18" charset="0"/>
              </a:rPr>
              <a:t> التكرارية </a:t>
            </a:r>
            <a:endParaRPr lang="ar-IQ" dirty="0"/>
          </a:p>
        </p:txBody>
      </p:sp>
      <p:pic>
        <p:nvPicPr>
          <p:cNvPr id="4" name="عنصر نائب للمحتوى 3">
            <a:extLst>
              <a:ext uri="{FF2B5EF4-FFF2-40B4-BE49-F238E27FC236}">
                <a16:creationId xmlns:a16="http://schemas.microsoft.com/office/drawing/2014/main" id="{B238BB26-9703-405A-89CA-065612A844A8}"/>
              </a:ext>
            </a:extLst>
          </p:cNvPr>
          <p:cNvPicPr>
            <a:picLocks noGrp="1" noChangeAspect="1"/>
          </p:cNvPicPr>
          <p:nvPr>
            <p:ph idx="1"/>
          </p:nvPr>
        </p:nvPicPr>
        <p:blipFill>
          <a:blip r:embed="rId2"/>
          <a:stretch>
            <a:fillRect/>
          </a:stretch>
        </p:blipFill>
        <p:spPr>
          <a:xfrm>
            <a:off x="841248" y="1690688"/>
            <a:ext cx="7188018" cy="1774867"/>
          </a:xfrm>
          <a:prstGeom prst="rect">
            <a:avLst/>
          </a:prstGeom>
        </p:spPr>
      </p:pic>
      <p:pic>
        <p:nvPicPr>
          <p:cNvPr id="5" name="صورة 4">
            <a:extLst>
              <a:ext uri="{FF2B5EF4-FFF2-40B4-BE49-F238E27FC236}">
                <a16:creationId xmlns:a16="http://schemas.microsoft.com/office/drawing/2014/main" id="{0BBC3B1F-F624-4BB6-B0FD-87B112C6FCF2}"/>
              </a:ext>
            </a:extLst>
          </p:cNvPr>
          <p:cNvPicPr>
            <a:picLocks noChangeAspect="1"/>
          </p:cNvPicPr>
          <p:nvPr/>
        </p:nvPicPr>
        <p:blipFill>
          <a:blip r:embed="rId3"/>
          <a:stretch>
            <a:fillRect/>
          </a:stretch>
        </p:blipFill>
        <p:spPr>
          <a:xfrm>
            <a:off x="841248" y="3182852"/>
            <a:ext cx="9926836" cy="3584788"/>
          </a:xfrm>
          <a:prstGeom prst="rect">
            <a:avLst/>
          </a:prstGeom>
        </p:spPr>
      </p:pic>
      <p:pic>
        <p:nvPicPr>
          <p:cNvPr id="6" name="صورة 5">
            <a:extLst>
              <a:ext uri="{FF2B5EF4-FFF2-40B4-BE49-F238E27FC236}">
                <a16:creationId xmlns:a16="http://schemas.microsoft.com/office/drawing/2014/main" id="{26AA7778-EA42-440A-B34B-1B9171A758C5}"/>
              </a:ext>
            </a:extLst>
          </p:cNvPr>
          <p:cNvPicPr>
            <a:picLocks noChangeAspect="1"/>
          </p:cNvPicPr>
          <p:nvPr/>
        </p:nvPicPr>
        <p:blipFill>
          <a:blip r:embed="rId4"/>
          <a:stretch>
            <a:fillRect/>
          </a:stretch>
        </p:blipFill>
        <p:spPr>
          <a:xfrm>
            <a:off x="7660663" y="2388996"/>
            <a:ext cx="4420569" cy="1905469"/>
          </a:xfrm>
          <a:prstGeom prst="rect">
            <a:avLst/>
          </a:prstGeom>
        </p:spPr>
      </p:pic>
    </p:spTree>
    <p:extLst>
      <p:ext uri="{BB962C8B-B14F-4D97-AF65-F5344CB8AC3E}">
        <p14:creationId xmlns:p14="http://schemas.microsoft.com/office/powerpoint/2010/main" val="354324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C6C4AB-6B81-4501-B431-7B2731337287}"/>
              </a:ext>
            </a:extLst>
          </p:cNvPr>
          <p:cNvSpPr>
            <a:spLocks noGrp="1"/>
          </p:cNvSpPr>
          <p:nvPr>
            <p:ph type="title"/>
          </p:nvPr>
        </p:nvSpPr>
        <p:spPr/>
        <p:txBody>
          <a:bodyPr>
            <a:normAutofit/>
          </a:bodyPr>
          <a:lstStyle/>
          <a:p>
            <a:pPr algn="ctr"/>
            <a:r>
              <a:rPr lang="ar-IQ" b="1" dirty="0">
                <a:latin typeface="Times New Roman" panose="02020603050405020304" pitchFamily="18" charset="0"/>
                <a:cs typeface="Times New Roman" panose="02020603050405020304" pitchFamily="18" charset="0"/>
              </a:rPr>
              <a:t>جملة </a:t>
            </a:r>
            <a:r>
              <a:rPr lang="en-US" b="1" dirty="0">
                <a:latin typeface="Times New Roman" panose="02020603050405020304" pitchFamily="18" charset="0"/>
                <a:cs typeface="Times New Roman" panose="02020603050405020304" pitchFamily="18" charset="0"/>
              </a:rPr>
              <a:t>FOR </a:t>
            </a:r>
            <a:r>
              <a:rPr lang="ar-IQ" b="1" dirty="0">
                <a:latin typeface="Times New Roman" panose="02020603050405020304" pitchFamily="18" charset="0"/>
                <a:cs typeface="Times New Roman" panose="02020603050405020304" pitchFamily="18" charset="0"/>
              </a:rPr>
              <a:t> المتداخلة</a:t>
            </a:r>
            <a:endParaRPr lang="ar-IQ" dirty="0"/>
          </a:p>
        </p:txBody>
      </p:sp>
      <p:pic>
        <p:nvPicPr>
          <p:cNvPr id="4" name="عنصر نائب للمحتوى 3">
            <a:extLst>
              <a:ext uri="{FF2B5EF4-FFF2-40B4-BE49-F238E27FC236}">
                <a16:creationId xmlns:a16="http://schemas.microsoft.com/office/drawing/2014/main" id="{7105FA6E-B4A1-4942-8269-42440F7E6628}"/>
              </a:ext>
            </a:extLst>
          </p:cNvPr>
          <p:cNvPicPr>
            <a:picLocks noGrp="1" noChangeAspect="1"/>
          </p:cNvPicPr>
          <p:nvPr>
            <p:ph idx="1"/>
          </p:nvPr>
        </p:nvPicPr>
        <p:blipFill>
          <a:blip r:embed="rId2"/>
          <a:stretch>
            <a:fillRect/>
          </a:stretch>
        </p:blipFill>
        <p:spPr>
          <a:xfrm>
            <a:off x="289051" y="1343740"/>
            <a:ext cx="9894280" cy="5087622"/>
          </a:xfrm>
          <a:prstGeom prst="rect">
            <a:avLst/>
          </a:prstGeom>
        </p:spPr>
      </p:pic>
      <p:pic>
        <p:nvPicPr>
          <p:cNvPr id="5" name="صورة 4">
            <a:extLst>
              <a:ext uri="{FF2B5EF4-FFF2-40B4-BE49-F238E27FC236}">
                <a16:creationId xmlns:a16="http://schemas.microsoft.com/office/drawing/2014/main" id="{CCDA45BD-9168-4899-8BA4-554155FA0F7F}"/>
              </a:ext>
            </a:extLst>
          </p:cNvPr>
          <p:cNvPicPr>
            <a:picLocks noChangeAspect="1"/>
          </p:cNvPicPr>
          <p:nvPr/>
        </p:nvPicPr>
        <p:blipFill>
          <a:blip r:embed="rId3"/>
          <a:stretch>
            <a:fillRect/>
          </a:stretch>
        </p:blipFill>
        <p:spPr>
          <a:xfrm>
            <a:off x="7822242" y="4903377"/>
            <a:ext cx="4369758" cy="1854657"/>
          </a:xfrm>
          <a:prstGeom prst="rect">
            <a:avLst/>
          </a:prstGeom>
        </p:spPr>
      </p:pic>
    </p:spTree>
    <p:extLst>
      <p:ext uri="{BB962C8B-B14F-4D97-AF65-F5344CB8AC3E}">
        <p14:creationId xmlns:p14="http://schemas.microsoft.com/office/powerpoint/2010/main" val="21671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6D0378-C7DF-406F-A7E2-F2913FBC2CDD}"/>
              </a:ext>
            </a:extLst>
          </p:cNvPr>
          <p:cNvSpPr>
            <a:spLocks noGrp="1"/>
          </p:cNvSpPr>
          <p:nvPr>
            <p:ph type="title"/>
          </p:nvPr>
        </p:nvSpPr>
        <p:spPr/>
        <p:txBody>
          <a:bodyPr>
            <a:normAutofit/>
          </a:bodyPr>
          <a:lstStyle/>
          <a:p>
            <a:pPr algn="ctr"/>
            <a:r>
              <a:rPr lang="ar-IQ" b="1" dirty="0">
                <a:latin typeface="Times New Roman" panose="02020603050405020304" pitchFamily="18" charset="0"/>
                <a:cs typeface="Times New Roman" panose="02020603050405020304" pitchFamily="18" charset="0"/>
              </a:rPr>
              <a:t>جملة </a:t>
            </a:r>
            <a:r>
              <a:rPr lang="en-US" b="1" dirty="0">
                <a:latin typeface="Times New Roman" panose="02020603050405020304" pitchFamily="18" charset="0"/>
                <a:cs typeface="Times New Roman" panose="02020603050405020304" pitchFamily="18" charset="0"/>
              </a:rPr>
              <a:t>WHILE</a:t>
            </a:r>
            <a:r>
              <a:rPr lang="ar-IQ" b="1" dirty="0">
                <a:latin typeface="Times New Roman" panose="02020603050405020304" pitchFamily="18" charset="0"/>
                <a:cs typeface="Times New Roman" panose="02020603050405020304" pitchFamily="18" charset="0"/>
              </a:rPr>
              <a:t> التكرارية </a:t>
            </a:r>
            <a:endParaRPr lang="ar-IQ" dirty="0"/>
          </a:p>
        </p:txBody>
      </p:sp>
      <p:pic>
        <p:nvPicPr>
          <p:cNvPr id="6" name="عنصر نائب للمحتوى 5">
            <a:extLst>
              <a:ext uri="{FF2B5EF4-FFF2-40B4-BE49-F238E27FC236}">
                <a16:creationId xmlns:a16="http://schemas.microsoft.com/office/drawing/2014/main" id="{9D2AC06E-8B26-47A8-87AA-3AB42015EBDD}"/>
              </a:ext>
            </a:extLst>
          </p:cNvPr>
          <p:cNvPicPr>
            <a:picLocks noGrp="1" noChangeAspect="1"/>
          </p:cNvPicPr>
          <p:nvPr>
            <p:ph idx="1"/>
          </p:nvPr>
        </p:nvPicPr>
        <p:blipFill>
          <a:blip r:embed="rId2"/>
          <a:stretch>
            <a:fillRect/>
          </a:stretch>
        </p:blipFill>
        <p:spPr>
          <a:xfrm>
            <a:off x="1667827" y="2274005"/>
            <a:ext cx="9885707" cy="3255050"/>
          </a:xfrm>
          <a:prstGeom prst="rect">
            <a:avLst/>
          </a:prstGeom>
        </p:spPr>
      </p:pic>
    </p:spTree>
    <p:extLst>
      <p:ext uri="{BB962C8B-B14F-4D97-AF65-F5344CB8AC3E}">
        <p14:creationId xmlns:p14="http://schemas.microsoft.com/office/powerpoint/2010/main" val="254424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D66920-4D46-4F98-81B4-22E0B68E7244}"/>
              </a:ext>
            </a:extLst>
          </p:cNvPr>
          <p:cNvSpPr>
            <a:spLocks noGrp="1"/>
          </p:cNvSpPr>
          <p:nvPr>
            <p:ph type="title"/>
          </p:nvPr>
        </p:nvSpPr>
        <p:spPr/>
        <p:txBody>
          <a:bodyPr>
            <a:normAutofit/>
          </a:bodyPr>
          <a:lstStyle/>
          <a:p>
            <a:pPr algn="ctr"/>
            <a:r>
              <a:rPr lang="ar-IQ" b="1" dirty="0">
                <a:latin typeface="Times New Roman" panose="02020603050405020304" pitchFamily="18" charset="0"/>
                <a:cs typeface="Times New Roman" panose="02020603050405020304" pitchFamily="18" charset="0"/>
              </a:rPr>
              <a:t>جملة </a:t>
            </a:r>
            <a:r>
              <a:rPr lang="en-US" b="1" dirty="0">
                <a:latin typeface="Times New Roman" panose="02020603050405020304" pitchFamily="18" charset="0"/>
                <a:cs typeface="Times New Roman" panose="02020603050405020304" pitchFamily="18" charset="0"/>
              </a:rPr>
              <a:t>WHILE</a:t>
            </a:r>
            <a:r>
              <a:rPr lang="ar-IQ" b="1" dirty="0">
                <a:latin typeface="Times New Roman" panose="02020603050405020304" pitchFamily="18" charset="0"/>
                <a:cs typeface="Times New Roman" panose="02020603050405020304" pitchFamily="18" charset="0"/>
              </a:rPr>
              <a:t> التكرارية </a:t>
            </a:r>
            <a:endParaRPr lang="ar-IQ" dirty="0"/>
          </a:p>
        </p:txBody>
      </p:sp>
      <p:pic>
        <p:nvPicPr>
          <p:cNvPr id="5" name="صورة 4">
            <a:extLst>
              <a:ext uri="{FF2B5EF4-FFF2-40B4-BE49-F238E27FC236}">
                <a16:creationId xmlns:a16="http://schemas.microsoft.com/office/drawing/2014/main" id="{1A4761AA-1341-4B97-84D6-788DF9CD1A12}"/>
              </a:ext>
            </a:extLst>
          </p:cNvPr>
          <p:cNvPicPr>
            <a:picLocks noChangeAspect="1"/>
          </p:cNvPicPr>
          <p:nvPr/>
        </p:nvPicPr>
        <p:blipFill>
          <a:blip r:embed="rId2"/>
          <a:stretch>
            <a:fillRect/>
          </a:stretch>
        </p:blipFill>
        <p:spPr>
          <a:xfrm>
            <a:off x="322633" y="1593397"/>
            <a:ext cx="8944846" cy="4583565"/>
          </a:xfrm>
          <a:prstGeom prst="rect">
            <a:avLst/>
          </a:prstGeom>
        </p:spPr>
      </p:pic>
      <p:pic>
        <p:nvPicPr>
          <p:cNvPr id="6" name="صورة 5">
            <a:extLst>
              <a:ext uri="{FF2B5EF4-FFF2-40B4-BE49-F238E27FC236}">
                <a16:creationId xmlns:a16="http://schemas.microsoft.com/office/drawing/2014/main" id="{E99DD1B4-97FF-4D0D-9B77-DE4737BD8ACD}"/>
              </a:ext>
            </a:extLst>
          </p:cNvPr>
          <p:cNvPicPr>
            <a:picLocks noChangeAspect="1"/>
          </p:cNvPicPr>
          <p:nvPr/>
        </p:nvPicPr>
        <p:blipFill>
          <a:blip r:embed="rId3"/>
          <a:stretch>
            <a:fillRect/>
          </a:stretch>
        </p:blipFill>
        <p:spPr>
          <a:xfrm>
            <a:off x="7686069" y="4718277"/>
            <a:ext cx="4369758" cy="2007094"/>
          </a:xfrm>
          <a:prstGeom prst="rect">
            <a:avLst/>
          </a:prstGeom>
        </p:spPr>
      </p:pic>
    </p:spTree>
    <p:extLst>
      <p:ext uri="{BB962C8B-B14F-4D97-AF65-F5344CB8AC3E}">
        <p14:creationId xmlns:p14="http://schemas.microsoft.com/office/powerpoint/2010/main" val="47065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52E8F19-EE24-4392-8C32-A42016F1D0EE}"/>
              </a:ext>
            </a:extLst>
          </p:cNvPr>
          <p:cNvSpPr>
            <a:spLocks noGrp="1"/>
          </p:cNvSpPr>
          <p:nvPr>
            <p:ph type="title"/>
          </p:nvPr>
        </p:nvSpPr>
        <p:spPr/>
        <p:txBody>
          <a:bodyPr/>
          <a:lstStyle/>
          <a:p>
            <a:pPr algn="ctr"/>
            <a:r>
              <a:rPr lang="ar-IQ" b="1" dirty="0">
                <a:latin typeface="Times New Roman" panose="02020603050405020304" pitchFamily="18" charset="0"/>
                <a:cs typeface="Times New Roman" panose="02020603050405020304" pitchFamily="18" charset="0"/>
              </a:rPr>
              <a:t>المصفوفات </a:t>
            </a:r>
            <a:r>
              <a:rPr lang="en-US" b="1" dirty="0">
                <a:latin typeface="Times New Roman" panose="02020603050405020304" pitchFamily="18" charset="0"/>
                <a:cs typeface="Times New Roman" panose="02020603050405020304" pitchFamily="18" charset="0"/>
              </a:rPr>
              <a:t>Arrays :</a:t>
            </a:r>
            <a:endParaRPr lang="ar-IQ" dirty="0"/>
          </a:p>
        </p:txBody>
      </p:sp>
      <p:sp>
        <p:nvSpPr>
          <p:cNvPr id="3" name="عنصر نائب للمحتوى 2">
            <a:extLst>
              <a:ext uri="{FF2B5EF4-FFF2-40B4-BE49-F238E27FC236}">
                <a16:creationId xmlns:a16="http://schemas.microsoft.com/office/drawing/2014/main" id="{87D70FCE-F70C-4612-A68C-C6CB36FAB8C3}"/>
              </a:ext>
            </a:extLst>
          </p:cNvPr>
          <p:cNvSpPr>
            <a:spLocks noGrp="1"/>
          </p:cNvSpPr>
          <p:nvPr>
            <p:ph idx="1"/>
          </p:nvPr>
        </p:nvSpPr>
        <p:spPr/>
        <p:txBody>
          <a:bodyPr/>
          <a:lstStyle/>
          <a:p>
            <a:r>
              <a:rPr lang="ar-IQ" b="1" dirty="0">
                <a:latin typeface="Times New Roman" panose="02020603050405020304" pitchFamily="18" charset="0"/>
                <a:cs typeface="Times New Roman" panose="02020603050405020304" pitchFamily="18" charset="0"/>
              </a:rPr>
              <a:t>المصفوفة عبارة عن صف من البيانات من نفس نوع البيانات، يكون للمصفوفة اسم واحد وعدد من الحجرات توضع بها البيانات.</a:t>
            </a:r>
          </a:p>
          <a:p>
            <a:endParaRPr lang="ar-IQ" dirty="0"/>
          </a:p>
        </p:txBody>
      </p:sp>
      <p:pic>
        <p:nvPicPr>
          <p:cNvPr id="3074" name="Picture 2" descr="مصفوفة (رياضيات) - ويكيبيديا">
            <a:extLst>
              <a:ext uri="{FF2B5EF4-FFF2-40B4-BE49-F238E27FC236}">
                <a16:creationId xmlns:a16="http://schemas.microsoft.com/office/drawing/2014/main" id="{B2D610F7-03DE-4DF3-BBB7-52D4DDD69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24" y="2649045"/>
            <a:ext cx="6487599" cy="36628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الدرس الرابع عشر 14: المصفوفات الاحاديه في C++">
            <a:extLst>
              <a:ext uri="{FF2B5EF4-FFF2-40B4-BE49-F238E27FC236}">
                <a16:creationId xmlns:a16="http://schemas.microsoft.com/office/drawing/2014/main" id="{3B5E6178-8FE8-4652-81A3-2BD794EF9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823" y="3077209"/>
            <a:ext cx="5063320" cy="309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36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8A6B22-9B4B-4B30-962C-859C1902EC97}"/>
              </a:ext>
            </a:extLst>
          </p:cNvPr>
          <p:cNvSpPr>
            <a:spLocks noGrp="1"/>
          </p:cNvSpPr>
          <p:nvPr>
            <p:ph type="title"/>
          </p:nvPr>
        </p:nvSpPr>
        <p:spPr/>
        <p:txBody>
          <a:bodyPr>
            <a:normAutofit/>
          </a:bodyPr>
          <a:lstStyle/>
          <a:p>
            <a:pPr algn="ctr"/>
            <a:r>
              <a:rPr lang="ar-IQ" b="1" dirty="0">
                <a:latin typeface="Times New Roman" panose="02020603050405020304" pitchFamily="18" charset="0"/>
                <a:cs typeface="Times New Roman" panose="02020603050405020304" pitchFamily="18" charset="0"/>
              </a:rPr>
              <a:t>المصفوفات </a:t>
            </a:r>
            <a:r>
              <a:rPr lang="en-US" b="1" dirty="0">
                <a:latin typeface="Times New Roman" panose="02020603050405020304" pitchFamily="18" charset="0"/>
                <a:cs typeface="Times New Roman" panose="02020603050405020304" pitchFamily="18" charset="0"/>
              </a:rPr>
              <a:t>Arrays :</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367DAF11-9FB5-4A5A-9216-A15C1D00B1C3}"/>
              </a:ext>
            </a:extLst>
          </p:cNvPr>
          <p:cNvSpPr>
            <a:spLocks noGrp="1"/>
          </p:cNvSpPr>
          <p:nvPr>
            <p:ph idx="1"/>
          </p:nvPr>
        </p:nvSpPr>
        <p:spPr/>
        <p:txBody>
          <a:bodyPr/>
          <a:lstStyle/>
          <a:p>
            <a:pPr>
              <a:lnSpc>
                <a:spcPct val="150000"/>
              </a:lnSpc>
            </a:pPr>
            <a:r>
              <a:rPr lang="ar-IQ" b="1" dirty="0">
                <a:latin typeface="Times New Roman" panose="02020603050405020304" pitchFamily="18" charset="0"/>
                <a:cs typeface="Times New Roman" panose="02020603050405020304" pitchFamily="18" charset="0"/>
              </a:rPr>
              <a:t>المصفوفات احادية البعد:</a:t>
            </a:r>
          </a:p>
        </p:txBody>
      </p:sp>
      <p:pic>
        <p:nvPicPr>
          <p:cNvPr id="4" name="صورة 3">
            <a:extLst>
              <a:ext uri="{FF2B5EF4-FFF2-40B4-BE49-F238E27FC236}">
                <a16:creationId xmlns:a16="http://schemas.microsoft.com/office/drawing/2014/main" id="{06A0D1DB-D324-4FAF-BD3E-0C7EEACA15B4}"/>
              </a:ext>
            </a:extLst>
          </p:cNvPr>
          <p:cNvPicPr>
            <a:picLocks noChangeAspect="1"/>
          </p:cNvPicPr>
          <p:nvPr/>
        </p:nvPicPr>
        <p:blipFill>
          <a:blip r:embed="rId2"/>
          <a:stretch>
            <a:fillRect/>
          </a:stretch>
        </p:blipFill>
        <p:spPr>
          <a:xfrm>
            <a:off x="1023491" y="3262699"/>
            <a:ext cx="6125616" cy="859522"/>
          </a:xfrm>
          <a:prstGeom prst="rect">
            <a:avLst/>
          </a:prstGeom>
        </p:spPr>
      </p:pic>
      <p:pic>
        <p:nvPicPr>
          <p:cNvPr id="5" name="صورة 4">
            <a:extLst>
              <a:ext uri="{FF2B5EF4-FFF2-40B4-BE49-F238E27FC236}">
                <a16:creationId xmlns:a16="http://schemas.microsoft.com/office/drawing/2014/main" id="{F0227F16-D272-4362-8154-39198FCD1CA9}"/>
              </a:ext>
            </a:extLst>
          </p:cNvPr>
          <p:cNvPicPr>
            <a:picLocks noChangeAspect="1"/>
          </p:cNvPicPr>
          <p:nvPr/>
        </p:nvPicPr>
        <p:blipFill>
          <a:blip r:embed="rId3"/>
          <a:stretch>
            <a:fillRect/>
          </a:stretch>
        </p:blipFill>
        <p:spPr>
          <a:xfrm>
            <a:off x="7433117" y="4425883"/>
            <a:ext cx="4146690" cy="2266824"/>
          </a:xfrm>
          <a:prstGeom prst="rect">
            <a:avLst/>
          </a:prstGeom>
        </p:spPr>
      </p:pic>
      <p:pic>
        <p:nvPicPr>
          <p:cNvPr id="6" name="صورة 5">
            <a:extLst>
              <a:ext uri="{FF2B5EF4-FFF2-40B4-BE49-F238E27FC236}">
                <a16:creationId xmlns:a16="http://schemas.microsoft.com/office/drawing/2014/main" id="{F907F357-79FB-497D-93DE-F36D56A60912}"/>
              </a:ext>
            </a:extLst>
          </p:cNvPr>
          <p:cNvPicPr>
            <a:picLocks noChangeAspect="1"/>
          </p:cNvPicPr>
          <p:nvPr/>
        </p:nvPicPr>
        <p:blipFill>
          <a:blip r:embed="rId4"/>
          <a:stretch>
            <a:fillRect/>
          </a:stretch>
        </p:blipFill>
        <p:spPr>
          <a:xfrm>
            <a:off x="422989" y="5058798"/>
            <a:ext cx="6591869" cy="1000994"/>
          </a:xfrm>
          <a:prstGeom prst="rect">
            <a:avLst/>
          </a:prstGeom>
        </p:spPr>
      </p:pic>
    </p:spTree>
    <p:extLst>
      <p:ext uri="{BB962C8B-B14F-4D97-AF65-F5344CB8AC3E}">
        <p14:creationId xmlns:p14="http://schemas.microsoft.com/office/powerpoint/2010/main" val="173336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66E3ECD-102C-49AA-9045-80FC8FFDB7ED}"/>
              </a:ext>
            </a:extLst>
          </p:cNvPr>
          <p:cNvSpPr>
            <a:spLocks noGrp="1"/>
          </p:cNvSpPr>
          <p:nvPr>
            <p:ph type="title"/>
          </p:nvPr>
        </p:nvSpPr>
        <p:spPr/>
        <p:txBody>
          <a:bodyPr/>
          <a:lstStyle/>
          <a:p>
            <a:pPr algn="ctr"/>
            <a:r>
              <a:rPr lang="ar-IQ" b="1" dirty="0">
                <a:latin typeface="Times New Roman" panose="02020603050405020304" pitchFamily="18" charset="0"/>
                <a:cs typeface="Times New Roman" panose="02020603050405020304" pitchFamily="18" charset="0"/>
              </a:rPr>
              <a:t>طباعة المصفوفات</a:t>
            </a:r>
          </a:p>
        </p:txBody>
      </p:sp>
      <p:pic>
        <p:nvPicPr>
          <p:cNvPr id="4" name="صورة 3">
            <a:extLst>
              <a:ext uri="{FF2B5EF4-FFF2-40B4-BE49-F238E27FC236}">
                <a16:creationId xmlns:a16="http://schemas.microsoft.com/office/drawing/2014/main" id="{43612483-3E6C-4F50-97A3-FF3F4001B20E}"/>
              </a:ext>
            </a:extLst>
          </p:cNvPr>
          <p:cNvPicPr>
            <a:picLocks noChangeAspect="1"/>
          </p:cNvPicPr>
          <p:nvPr/>
        </p:nvPicPr>
        <p:blipFill>
          <a:blip r:embed="rId2"/>
          <a:stretch>
            <a:fillRect/>
          </a:stretch>
        </p:blipFill>
        <p:spPr>
          <a:xfrm>
            <a:off x="841248" y="4230996"/>
            <a:ext cx="10900619" cy="1630043"/>
          </a:xfrm>
          <a:prstGeom prst="rect">
            <a:avLst/>
          </a:prstGeom>
        </p:spPr>
      </p:pic>
      <p:pic>
        <p:nvPicPr>
          <p:cNvPr id="5" name="عنصر نائب للمحتوى 4">
            <a:extLst>
              <a:ext uri="{FF2B5EF4-FFF2-40B4-BE49-F238E27FC236}">
                <a16:creationId xmlns:a16="http://schemas.microsoft.com/office/drawing/2014/main" id="{9D8A90E8-4615-4ABB-B111-E1EF9A3CB882}"/>
              </a:ext>
            </a:extLst>
          </p:cNvPr>
          <p:cNvPicPr>
            <a:picLocks noGrp="1" noChangeAspect="1"/>
          </p:cNvPicPr>
          <p:nvPr>
            <p:ph idx="1"/>
          </p:nvPr>
        </p:nvPicPr>
        <p:blipFill>
          <a:blip r:embed="rId3"/>
          <a:stretch>
            <a:fillRect/>
          </a:stretch>
        </p:blipFill>
        <p:spPr>
          <a:xfrm>
            <a:off x="1193962" y="2552321"/>
            <a:ext cx="9881864" cy="1050687"/>
          </a:xfrm>
          <a:prstGeom prst="rect">
            <a:avLst/>
          </a:prstGeom>
        </p:spPr>
      </p:pic>
    </p:spTree>
    <p:extLst>
      <p:ext uri="{BB962C8B-B14F-4D97-AF65-F5344CB8AC3E}">
        <p14:creationId xmlns:p14="http://schemas.microsoft.com/office/powerpoint/2010/main" val="247657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4A6A6B1-FB9C-4666-A4A8-910ABE3F24FE}"/>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 Introduction to Java programming </a:t>
            </a:r>
            <a:br>
              <a:rPr lang="ar-IQ" b="1" dirty="0">
                <a:latin typeface="Times New Roman" panose="02020603050405020304" pitchFamily="18" charset="0"/>
                <a:cs typeface="Times New Roman" panose="02020603050405020304" pitchFamily="18" charset="0"/>
              </a:rPr>
            </a:br>
            <a:r>
              <a:rPr lang="ar-IQ" b="1" dirty="0">
                <a:latin typeface="Times New Roman" panose="02020603050405020304" pitchFamily="18" charset="0"/>
                <a:cs typeface="Times New Roman" panose="02020603050405020304" pitchFamily="18" charset="0"/>
              </a:rPr>
              <a:t>مدخل الى البرمجة بلغة جافا</a:t>
            </a:r>
            <a:endParaRPr lang="ar-IQ" dirty="0"/>
          </a:p>
        </p:txBody>
      </p:sp>
      <p:sp>
        <p:nvSpPr>
          <p:cNvPr id="3" name="عنصر نائب للمحتوى 2">
            <a:extLst>
              <a:ext uri="{FF2B5EF4-FFF2-40B4-BE49-F238E27FC236}">
                <a16:creationId xmlns:a16="http://schemas.microsoft.com/office/drawing/2014/main" id="{01CD4E0C-ADEA-41F7-AA4C-689A6716DE97}"/>
              </a:ext>
            </a:extLst>
          </p:cNvPr>
          <p:cNvSpPr>
            <a:spLocks noGrp="1"/>
          </p:cNvSpPr>
          <p:nvPr>
            <p:ph idx="1"/>
          </p:nvPr>
        </p:nvSpPr>
        <p:spPr>
          <a:xfrm>
            <a:off x="300251" y="1825624"/>
            <a:ext cx="10332697" cy="5032375"/>
          </a:xfrm>
        </p:spPr>
        <p:txBody>
          <a:bodyPr>
            <a:normAutofit lnSpcReduction="10000"/>
          </a:bodyPr>
          <a:lstStyle/>
          <a:p>
            <a:pPr marL="0" indent="0" algn="just">
              <a:lnSpc>
                <a:spcPct val="150000"/>
              </a:lnSpc>
              <a:buNone/>
            </a:pPr>
            <a:r>
              <a:rPr lang="ar-IQ" b="1" dirty="0">
                <a:latin typeface="Times New Roman" panose="02020603050405020304" pitchFamily="18" charset="0"/>
                <a:cs typeface="Times New Roman" panose="02020603050405020304" pitchFamily="18" charset="0"/>
              </a:rPr>
              <a:t>	تعتبر لغة الجافا من اللغات القوية جدا في مجال إنشاء التطبيقات المختلفة سواء كانت هذه التطبيقات تعمل منفردة على أجهزة الكمبيوتر الشخصي أو تطبيقات الإنترنت أو التطبيقات المختلفة للأجهزة المحمولة , مثل الموبايل والمفكرات الإلكترونية وهكذا.</a:t>
            </a:r>
          </a:p>
          <a:p>
            <a:pPr algn="just">
              <a:lnSpc>
                <a:spcPct val="150000"/>
              </a:lnSpc>
            </a:pPr>
            <a:r>
              <a:rPr lang="ar-IQ" b="1" dirty="0">
                <a:latin typeface="Times New Roman" panose="02020603050405020304" pitchFamily="18" charset="0"/>
                <a:cs typeface="Times New Roman" panose="02020603050405020304" pitchFamily="18" charset="0"/>
              </a:rPr>
              <a:t>ولقد قامت شركة صن (</a:t>
            </a:r>
            <a:r>
              <a:rPr lang="en-US" b="1" dirty="0">
                <a:latin typeface="Times New Roman" panose="02020603050405020304" pitchFamily="18" charset="0"/>
                <a:cs typeface="Times New Roman" panose="02020603050405020304" pitchFamily="18" charset="0"/>
              </a:rPr>
              <a:t>Sun Microsystems</a:t>
            </a:r>
            <a:r>
              <a:rPr lang="ar-IQ"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r>
              <a:rPr lang="ar-IQ" b="1" dirty="0">
                <a:latin typeface="Times New Roman" panose="02020603050405020304" pitchFamily="18" charset="0"/>
                <a:cs typeface="Times New Roman" panose="02020603050405020304" pitchFamily="18" charset="0"/>
              </a:rPr>
              <a:t>باختراع وتطوير هذه اللغة. وأصبحت شركة صن مملوكة لشركة أوراكل وبالتالي انتقلت ملكية الجافا لأوراكل . وكان الهدف عند اختراع لغة الجافا هو عمل لغة قادرة على برمجة نظم التشغيل لجميع الأجهزة من حاسبات عملاقة (</a:t>
            </a:r>
            <a:r>
              <a:rPr lang="en-US" b="1" dirty="0">
                <a:latin typeface="Times New Roman" panose="02020603050405020304" pitchFamily="18" charset="0"/>
                <a:cs typeface="Times New Roman" panose="02020603050405020304" pitchFamily="18" charset="0"/>
              </a:rPr>
              <a:t>mainframes</a:t>
            </a:r>
            <a:r>
              <a:rPr lang="ar-IQ" b="1" dirty="0">
                <a:latin typeface="Times New Roman" panose="02020603050405020304" pitchFamily="18" charset="0"/>
                <a:cs typeface="Times New Roman" panose="02020603050405020304" pitchFamily="18" charset="0"/>
              </a:rPr>
              <a:t>) إلى الأجهزة الصغيرة مثل مشغلات </a:t>
            </a:r>
            <a:r>
              <a:rPr lang="en-US" b="1" dirty="0">
                <a:latin typeface="Times New Roman" panose="02020603050405020304" pitchFamily="18" charset="0"/>
                <a:cs typeface="Times New Roman" panose="02020603050405020304" pitchFamily="18" charset="0"/>
              </a:rPr>
              <a:t>MP3 </a:t>
            </a:r>
            <a:r>
              <a:rPr lang="ar-IQ" b="1" dirty="0">
                <a:latin typeface="Times New Roman" panose="02020603050405020304" pitchFamily="18" charset="0"/>
                <a:cs typeface="Times New Roman" panose="02020603050405020304" pitchFamily="18" charset="0"/>
              </a:rPr>
              <a:t> ولقد اختارت الشركة صورة فنجان القهوة لتمثيل هذه اللغة .</a:t>
            </a:r>
          </a:p>
        </p:txBody>
      </p:sp>
      <p:pic>
        <p:nvPicPr>
          <p:cNvPr id="4" name="صورة 3">
            <a:extLst>
              <a:ext uri="{FF2B5EF4-FFF2-40B4-BE49-F238E27FC236}">
                <a16:creationId xmlns:a16="http://schemas.microsoft.com/office/drawing/2014/main" id="{7E79D753-D8FB-4E5D-BA16-80575770BDF4}"/>
              </a:ext>
            </a:extLst>
          </p:cNvPr>
          <p:cNvPicPr>
            <a:picLocks noChangeAspect="1"/>
          </p:cNvPicPr>
          <p:nvPr/>
        </p:nvPicPr>
        <p:blipFill>
          <a:blip r:embed="rId2"/>
          <a:stretch>
            <a:fillRect/>
          </a:stretch>
        </p:blipFill>
        <p:spPr>
          <a:xfrm>
            <a:off x="9486900" y="197702"/>
            <a:ext cx="2705100" cy="1685925"/>
          </a:xfrm>
          <a:prstGeom prst="rect">
            <a:avLst/>
          </a:prstGeom>
        </p:spPr>
      </p:pic>
    </p:spTree>
    <p:extLst>
      <p:ext uri="{BB962C8B-B14F-4D97-AF65-F5344CB8AC3E}">
        <p14:creationId xmlns:p14="http://schemas.microsoft.com/office/powerpoint/2010/main" val="198944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45647B-CB12-42ED-BDE1-A1C747077D42}"/>
              </a:ext>
            </a:extLst>
          </p:cNvPr>
          <p:cNvSpPr>
            <a:spLocks noGrp="1"/>
          </p:cNvSpPr>
          <p:nvPr>
            <p:ph type="title"/>
          </p:nvPr>
        </p:nvSpPr>
        <p:spPr/>
        <p:txBody>
          <a:bodyPr/>
          <a:lstStyle/>
          <a:p>
            <a:pPr algn="ctr" rtl="0"/>
            <a:r>
              <a:rPr lang="ar-IQ" b="1" dirty="0">
                <a:latin typeface="Times New Roman" panose="02020603050405020304" pitchFamily="18" charset="0"/>
                <a:cs typeface="Times New Roman" panose="02020603050405020304" pitchFamily="18" charset="0"/>
              </a:rPr>
              <a:t>المصفوفات ذات البعدين </a:t>
            </a:r>
          </a:p>
        </p:txBody>
      </p:sp>
      <p:pic>
        <p:nvPicPr>
          <p:cNvPr id="4" name="عنصر نائب للمحتوى 3">
            <a:extLst>
              <a:ext uri="{FF2B5EF4-FFF2-40B4-BE49-F238E27FC236}">
                <a16:creationId xmlns:a16="http://schemas.microsoft.com/office/drawing/2014/main" id="{B9701BA3-9E85-459D-987F-0FB28E1185DF}"/>
              </a:ext>
            </a:extLst>
          </p:cNvPr>
          <p:cNvPicPr>
            <a:picLocks noGrp="1" noChangeAspect="1"/>
          </p:cNvPicPr>
          <p:nvPr>
            <p:ph idx="1"/>
          </p:nvPr>
        </p:nvPicPr>
        <p:blipFill>
          <a:blip r:embed="rId2"/>
          <a:stretch>
            <a:fillRect/>
          </a:stretch>
        </p:blipFill>
        <p:spPr>
          <a:xfrm>
            <a:off x="836698" y="1970550"/>
            <a:ext cx="9097001" cy="1325563"/>
          </a:xfrm>
          <a:prstGeom prst="rect">
            <a:avLst/>
          </a:prstGeom>
        </p:spPr>
      </p:pic>
      <p:pic>
        <p:nvPicPr>
          <p:cNvPr id="5" name="صورة 4">
            <a:extLst>
              <a:ext uri="{FF2B5EF4-FFF2-40B4-BE49-F238E27FC236}">
                <a16:creationId xmlns:a16="http://schemas.microsoft.com/office/drawing/2014/main" id="{58CBAD69-EA5D-4848-81D2-D6B50CC4C691}"/>
              </a:ext>
            </a:extLst>
          </p:cNvPr>
          <p:cNvPicPr>
            <a:picLocks noChangeAspect="1"/>
          </p:cNvPicPr>
          <p:nvPr/>
        </p:nvPicPr>
        <p:blipFill>
          <a:blip r:embed="rId3"/>
          <a:stretch>
            <a:fillRect/>
          </a:stretch>
        </p:blipFill>
        <p:spPr>
          <a:xfrm>
            <a:off x="734310" y="3561888"/>
            <a:ext cx="11457690" cy="1047466"/>
          </a:xfrm>
          <a:prstGeom prst="rect">
            <a:avLst/>
          </a:prstGeom>
        </p:spPr>
      </p:pic>
    </p:spTree>
    <p:extLst>
      <p:ext uri="{BB962C8B-B14F-4D97-AF65-F5344CB8AC3E}">
        <p14:creationId xmlns:p14="http://schemas.microsoft.com/office/powerpoint/2010/main" val="245739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FADAA-F7CB-440E-B79C-BBBE28A3470D}"/>
              </a:ext>
            </a:extLst>
          </p:cNvPr>
          <p:cNvSpPr>
            <a:spLocks noGrp="1"/>
          </p:cNvSpPr>
          <p:nvPr>
            <p:ph type="title"/>
          </p:nvPr>
        </p:nvSpPr>
        <p:spPr/>
        <p:txBody>
          <a:bodyPr/>
          <a:lstStyle/>
          <a:p>
            <a:r>
              <a:rPr lang="ar-IQ" b="1" dirty="0">
                <a:latin typeface="Times New Roman" panose="02020603050405020304" pitchFamily="18" charset="0"/>
                <a:cs typeface="Times New Roman" panose="02020603050405020304" pitchFamily="18" charset="0"/>
              </a:rPr>
              <a:t>طباعة المصفوفات ذات البعدين</a:t>
            </a:r>
          </a:p>
        </p:txBody>
      </p:sp>
      <p:pic>
        <p:nvPicPr>
          <p:cNvPr id="4" name="عنصر نائب للمحتوى 3">
            <a:extLst>
              <a:ext uri="{FF2B5EF4-FFF2-40B4-BE49-F238E27FC236}">
                <a16:creationId xmlns:a16="http://schemas.microsoft.com/office/drawing/2014/main" id="{A4B55178-2AD8-4C3F-B531-B856BAFB05E3}"/>
              </a:ext>
            </a:extLst>
          </p:cNvPr>
          <p:cNvPicPr>
            <a:picLocks noGrp="1" noChangeAspect="1"/>
          </p:cNvPicPr>
          <p:nvPr>
            <p:ph idx="1"/>
          </p:nvPr>
        </p:nvPicPr>
        <p:blipFill>
          <a:blip r:embed="rId2"/>
          <a:stretch>
            <a:fillRect/>
          </a:stretch>
        </p:blipFill>
        <p:spPr>
          <a:xfrm>
            <a:off x="841247" y="1826676"/>
            <a:ext cx="10336269" cy="1459277"/>
          </a:xfrm>
          <a:prstGeom prst="rect">
            <a:avLst/>
          </a:prstGeom>
        </p:spPr>
      </p:pic>
      <p:pic>
        <p:nvPicPr>
          <p:cNvPr id="5" name="صورة 4">
            <a:extLst>
              <a:ext uri="{FF2B5EF4-FFF2-40B4-BE49-F238E27FC236}">
                <a16:creationId xmlns:a16="http://schemas.microsoft.com/office/drawing/2014/main" id="{0DB2C5E9-064D-4FDC-9B81-F846D121E223}"/>
              </a:ext>
            </a:extLst>
          </p:cNvPr>
          <p:cNvPicPr>
            <a:picLocks noChangeAspect="1"/>
          </p:cNvPicPr>
          <p:nvPr/>
        </p:nvPicPr>
        <p:blipFill>
          <a:blip r:embed="rId3"/>
          <a:stretch>
            <a:fillRect/>
          </a:stretch>
        </p:blipFill>
        <p:spPr>
          <a:xfrm>
            <a:off x="1014484" y="3182871"/>
            <a:ext cx="10163032" cy="3648856"/>
          </a:xfrm>
          <a:prstGeom prst="rect">
            <a:avLst/>
          </a:prstGeom>
        </p:spPr>
      </p:pic>
    </p:spTree>
    <p:extLst>
      <p:ext uri="{BB962C8B-B14F-4D97-AF65-F5344CB8AC3E}">
        <p14:creationId xmlns:p14="http://schemas.microsoft.com/office/powerpoint/2010/main" val="312530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7BCD3F-3FAF-49E8-AF38-DFCAEF5D25E6}"/>
              </a:ext>
            </a:extLst>
          </p:cNvPr>
          <p:cNvSpPr>
            <a:spLocks noGrp="1"/>
          </p:cNvSpPr>
          <p:nvPr>
            <p:ph type="title"/>
          </p:nvPr>
        </p:nvSpPr>
        <p:spPr/>
        <p:txBody>
          <a:bodyPr>
            <a:normAutofit fontScale="90000"/>
          </a:bodyPr>
          <a:lstStyle/>
          <a:p>
            <a:pPr algn="ctr" rtl="0"/>
            <a:r>
              <a:rPr lang="en-US" b="1" dirty="0">
                <a:latin typeface="Times New Roman" panose="02020603050405020304" pitchFamily="18" charset="0"/>
                <a:cs typeface="Times New Roman" panose="02020603050405020304" pitchFamily="18" charset="0"/>
              </a:rPr>
              <a:t> Introduction to Java programming </a:t>
            </a:r>
            <a:r>
              <a:rPr lang="ar-IQ" b="1" dirty="0">
                <a:latin typeface="Times New Roman" panose="02020603050405020304" pitchFamily="18" charset="0"/>
                <a:cs typeface="Times New Roman" panose="02020603050405020304" pitchFamily="18" charset="0"/>
              </a:rPr>
              <a:t>مدخل الى البرمجة بلغة جافا</a:t>
            </a:r>
            <a:endParaRPr lang="ar-IQ" dirty="0"/>
          </a:p>
        </p:txBody>
      </p:sp>
      <p:pic>
        <p:nvPicPr>
          <p:cNvPr id="9" name="عنصر نائب للمحتوى 8">
            <a:extLst>
              <a:ext uri="{FF2B5EF4-FFF2-40B4-BE49-F238E27FC236}">
                <a16:creationId xmlns:a16="http://schemas.microsoft.com/office/drawing/2014/main" id="{83B56D7B-A95C-4289-A8FA-0A9AD5A75AF2}"/>
              </a:ext>
            </a:extLst>
          </p:cNvPr>
          <p:cNvPicPr>
            <a:picLocks noGrp="1" noChangeAspect="1"/>
          </p:cNvPicPr>
          <p:nvPr>
            <p:ph idx="1"/>
          </p:nvPr>
        </p:nvPicPr>
        <p:blipFill>
          <a:blip r:embed="rId2"/>
          <a:stretch>
            <a:fillRect/>
          </a:stretch>
        </p:blipFill>
        <p:spPr bwMode="auto">
          <a:xfrm>
            <a:off x="841247" y="1690688"/>
            <a:ext cx="10281677" cy="505159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اهم لغات البرمجة المستخدمة حاليا 2020 - مدونة برادفورد">
            <a:extLst>
              <a:ext uri="{FF2B5EF4-FFF2-40B4-BE49-F238E27FC236}">
                <a16:creationId xmlns:a16="http://schemas.microsoft.com/office/drawing/2014/main" id="{CFF719A8-4683-4A9D-AD10-596ED3ADA1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7" name="AutoShape 8" descr="اهم لغات البرمجة المستخدمه حاليا">
            <a:extLst>
              <a:ext uri="{FF2B5EF4-FFF2-40B4-BE49-F238E27FC236}">
                <a16:creationId xmlns:a16="http://schemas.microsoft.com/office/drawing/2014/main" id="{33C26073-BC30-4A30-AE7A-A1A708B3A4F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Tree>
    <p:extLst>
      <p:ext uri="{BB962C8B-B14F-4D97-AF65-F5344CB8AC3E}">
        <p14:creationId xmlns:p14="http://schemas.microsoft.com/office/powerpoint/2010/main" val="107109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20A792E-A174-4357-ADB7-4507B72B741D}"/>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 Introduction to Java programming </a:t>
            </a:r>
            <a:br>
              <a:rPr lang="ar-IQ" b="1" dirty="0">
                <a:latin typeface="Times New Roman" panose="02020603050405020304" pitchFamily="18" charset="0"/>
                <a:cs typeface="Times New Roman" panose="02020603050405020304" pitchFamily="18" charset="0"/>
              </a:rPr>
            </a:br>
            <a:r>
              <a:rPr lang="ar-IQ" b="1" dirty="0">
                <a:latin typeface="Times New Roman" panose="02020603050405020304" pitchFamily="18" charset="0"/>
                <a:cs typeface="Times New Roman" panose="02020603050405020304" pitchFamily="18" charset="0"/>
              </a:rPr>
              <a:t>مدخل الى البرمجة بلغة جافا</a:t>
            </a:r>
            <a:endParaRPr lang="ar-IQ" dirty="0"/>
          </a:p>
        </p:txBody>
      </p:sp>
      <p:sp>
        <p:nvSpPr>
          <p:cNvPr id="3" name="عنصر نائب للمحتوى 2">
            <a:extLst>
              <a:ext uri="{FF2B5EF4-FFF2-40B4-BE49-F238E27FC236}">
                <a16:creationId xmlns:a16="http://schemas.microsoft.com/office/drawing/2014/main" id="{1097D4F7-E916-4100-AB0C-C273BF097CE7}"/>
              </a:ext>
            </a:extLst>
          </p:cNvPr>
          <p:cNvSpPr>
            <a:spLocks noGrp="1"/>
          </p:cNvSpPr>
          <p:nvPr>
            <p:ph idx="1"/>
          </p:nvPr>
        </p:nvSpPr>
        <p:spPr>
          <a:xfrm>
            <a:off x="841248" y="1825624"/>
            <a:ext cx="9791700" cy="4820835"/>
          </a:xfrm>
        </p:spPr>
        <p:txBody>
          <a:bodyPr>
            <a:normAutofit lnSpcReduction="10000"/>
          </a:bodyPr>
          <a:lstStyle/>
          <a:p>
            <a:pPr algn="just"/>
            <a:r>
              <a:rPr lang="ar-IQ" b="1" dirty="0">
                <a:latin typeface="Times New Roman" panose="02020603050405020304" pitchFamily="18" charset="0"/>
                <a:cs typeface="Times New Roman" panose="02020603050405020304" pitchFamily="18" charset="0"/>
              </a:rPr>
              <a:t>مميزات لغة الجافا:</a:t>
            </a:r>
          </a:p>
          <a:p>
            <a:pPr algn="just"/>
            <a:r>
              <a:rPr lang="ar-IQ" dirty="0">
                <a:latin typeface="Times New Roman" panose="02020603050405020304" pitchFamily="18" charset="0"/>
                <a:cs typeface="Times New Roman" panose="02020603050405020304" pitchFamily="18" charset="0"/>
              </a:rPr>
              <a:t>إنها لغة قوية تحتوي على أدوات كثيرة تساعد في كتابة البرامج.</a:t>
            </a:r>
          </a:p>
          <a:p>
            <a:pPr algn="just"/>
            <a:r>
              <a:rPr lang="ar-IQ" dirty="0">
                <a:latin typeface="Times New Roman" panose="02020603050405020304" pitchFamily="18" charset="0"/>
                <a:cs typeface="Times New Roman" panose="02020603050405020304" pitchFamily="18" charset="0"/>
              </a:rPr>
              <a:t> لكون جافا لغة حديثة مكنها من تلافي عيوب كثير من اللغات قبلها، من أهم هذه العيوب إمكانية الوصول المباشر لمواقع الذاكرة الخاصة بالبرنامج والذي يؤدي إلى ضعف سرية المعلومات وسهولة تدميرها.</a:t>
            </a:r>
          </a:p>
          <a:p>
            <a:pPr algn="just"/>
            <a:r>
              <a:rPr lang="ar-IQ" dirty="0">
                <a:latin typeface="Times New Roman" panose="02020603050405020304" pitchFamily="18" charset="0"/>
                <a:cs typeface="Times New Roman" panose="02020603050405020304" pitchFamily="18" charset="0"/>
              </a:rPr>
              <a:t>إن البرنامج المكتوب بلغة جافا يمكن نقله وتشغيله على جهاز حاسوب آخر يحتوي على نظام تشغيل يختلف عن الحاسوب الأول( مثلاً يحتوي </a:t>
            </a:r>
            <a:r>
              <a:rPr lang="en-US" dirty="0">
                <a:latin typeface="Times New Roman" panose="02020603050405020304" pitchFamily="18" charset="0"/>
                <a:cs typeface="Times New Roman" panose="02020603050405020304" pitchFamily="18" charset="0"/>
              </a:rPr>
              <a:t>Windows, Linux </a:t>
            </a:r>
            <a:r>
              <a:rPr lang="ar-IQ" dirty="0">
                <a:latin typeface="Times New Roman" panose="02020603050405020304" pitchFamily="18" charset="0"/>
                <a:cs typeface="Times New Roman" panose="02020603050405020304" pitchFamily="18" charset="0"/>
              </a:rPr>
              <a:t>وغيرهما) بدون مشاكل.</a:t>
            </a:r>
          </a:p>
          <a:p>
            <a:pPr algn="just"/>
            <a:r>
              <a:rPr lang="ar-IQ" dirty="0">
                <a:latin typeface="Times New Roman" panose="02020603050405020304" pitchFamily="18" charset="0"/>
                <a:cs typeface="Times New Roman" panose="02020603050405020304" pitchFamily="18" charset="0"/>
              </a:rPr>
              <a:t>تعتبر لغة جافا لغة برمجة بالكائنات ( </a:t>
            </a:r>
            <a:r>
              <a:rPr lang="en-US" dirty="0">
                <a:latin typeface="Times New Roman" panose="02020603050405020304" pitchFamily="18" charset="0"/>
                <a:cs typeface="Times New Roman" panose="02020603050405020304" pitchFamily="18" charset="0"/>
              </a:rPr>
              <a:t>Object Oriented Programming Language )، </a:t>
            </a:r>
            <a:r>
              <a:rPr lang="ar-IQ" dirty="0">
                <a:latin typeface="Times New Roman" panose="02020603050405020304" pitchFamily="18" charset="0"/>
                <a:cs typeface="Times New Roman" panose="02020603050405020304" pitchFamily="18" charset="0"/>
              </a:rPr>
              <a:t>ويعتبر هذا الصنف من لغات البرمجة من أوسعها انتشاراً وأكثرها استخدماً اليوم.</a:t>
            </a:r>
          </a:p>
        </p:txBody>
      </p:sp>
    </p:spTree>
    <p:extLst>
      <p:ext uri="{BB962C8B-B14F-4D97-AF65-F5344CB8AC3E}">
        <p14:creationId xmlns:p14="http://schemas.microsoft.com/office/powerpoint/2010/main" val="366814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654B31-BB31-410C-A30B-68B5CDC3568C}"/>
              </a:ext>
            </a:extLst>
          </p:cNvPr>
          <p:cNvSpPr>
            <a:spLocks noGrp="1"/>
          </p:cNvSpPr>
          <p:nvPr>
            <p:ph type="title"/>
          </p:nvPr>
        </p:nvSpPr>
        <p:spPr/>
        <p:txBody>
          <a:bodyPr/>
          <a:lstStyle/>
          <a:p>
            <a:r>
              <a:rPr lang="ar-IQ" b="1" dirty="0">
                <a:latin typeface="Times New Roman" panose="02020603050405020304" pitchFamily="18" charset="0"/>
                <a:cs typeface="Times New Roman" panose="02020603050405020304" pitchFamily="18" charset="0"/>
              </a:rPr>
              <a:t>هيكلية البرمجة بلغة جافا</a:t>
            </a:r>
          </a:p>
        </p:txBody>
      </p:sp>
      <p:pic>
        <p:nvPicPr>
          <p:cNvPr id="4" name="عنصر نائب للمحتوى 3">
            <a:extLst>
              <a:ext uri="{FF2B5EF4-FFF2-40B4-BE49-F238E27FC236}">
                <a16:creationId xmlns:a16="http://schemas.microsoft.com/office/drawing/2014/main" id="{DEE56AF4-2469-482D-9A57-6299F52A2E89}"/>
              </a:ext>
            </a:extLst>
          </p:cNvPr>
          <p:cNvPicPr>
            <a:picLocks noGrp="1" noChangeAspect="1"/>
          </p:cNvPicPr>
          <p:nvPr>
            <p:ph idx="1"/>
          </p:nvPr>
        </p:nvPicPr>
        <p:blipFill>
          <a:blip r:embed="rId2"/>
          <a:stretch>
            <a:fillRect/>
          </a:stretch>
        </p:blipFill>
        <p:spPr>
          <a:xfrm>
            <a:off x="2033516" y="1815152"/>
            <a:ext cx="7697338" cy="5042848"/>
          </a:xfrm>
          <a:prstGeom prst="rect">
            <a:avLst/>
          </a:prstGeom>
        </p:spPr>
      </p:pic>
    </p:spTree>
    <p:extLst>
      <p:ext uri="{BB962C8B-B14F-4D97-AF65-F5344CB8AC3E}">
        <p14:creationId xmlns:p14="http://schemas.microsoft.com/office/powerpoint/2010/main" val="166754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26DA90-1F42-4770-8DB8-8E64F1064A15}"/>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The Java Virtual Machine </a:t>
            </a:r>
            <a:br>
              <a:rPr lang="ar-IQ" b="1" dirty="0">
                <a:latin typeface="Times New Roman" panose="02020603050405020304" pitchFamily="18" charset="0"/>
                <a:cs typeface="Times New Roman" panose="02020603050405020304" pitchFamily="18" charset="0"/>
              </a:rPr>
            </a:br>
            <a:r>
              <a:rPr lang="ar-IQ" b="1" dirty="0">
                <a:latin typeface="Times New Roman" panose="02020603050405020304" pitchFamily="18" charset="0"/>
                <a:cs typeface="Times New Roman" panose="02020603050405020304" pitchFamily="18" charset="0"/>
              </a:rPr>
              <a:t>الة جافا الافتراضية</a:t>
            </a:r>
            <a:endParaRPr lang="ar-IQ" dirty="0"/>
          </a:p>
        </p:txBody>
      </p:sp>
      <p:pic>
        <p:nvPicPr>
          <p:cNvPr id="4" name="عنصر نائب للمحتوى 3">
            <a:extLst>
              <a:ext uri="{FF2B5EF4-FFF2-40B4-BE49-F238E27FC236}">
                <a16:creationId xmlns:a16="http://schemas.microsoft.com/office/drawing/2014/main" id="{7DE300C2-CB7D-4798-84DE-7060E7F28A25}"/>
              </a:ext>
            </a:extLst>
          </p:cNvPr>
          <p:cNvPicPr>
            <a:picLocks noGrp="1" noChangeAspect="1"/>
          </p:cNvPicPr>
          <p:nvPr>
            <p:ph idx="1"/>
          </p:nvPr>
        </p:nvPicPr>
        <p:blipFill>
          <a:blip r:embed="rId2"/>
          <a:stretch>
            <a:fillRect/>
          </a:stretch>
        </p:blipFill>
        <p:spPr>
          <a:xfrm>
            <a:off x="1532268" y="1690688"/>
            <a:ext cx="7647659" cy="5076783"/>
          </a:xfrm>
          <a:prstGeom prst="rect">
            <a:avLst/>
          </a:prstGeom>
        </p:spPr>
      </p:pic>
    </p:spTree>
    <p:extLst>
      <p:ext uri="{BB962C8B-B14F-4D97-AF65-F5344CB8AC3E}">
        <p14:creationId xmlns:p14="http://schemas.microsoft.com/office/powerpoint/2010/main" val="278094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01BD614-3C62-4C0F-9030-0635B7E76FDB}"/>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Variables and data types </a:t>
            </a:r>
            <a:br>
              <a:rPr lang="ar-IQ" b="1" dirty="0">
                <a:latin typeface="Times New Roman" panose="02020603050405020304" pitchFamily="18" charset="0"/>
                <a:cs typeface="Times New Roman" panose="02020603050405020304" pitchFamily="18" charset="0"/>
              </a:rPr>
            </a:br>
            <a:r>
              <a:rPr lang="ar-IQ" b="1" dirty="0">
                <a:latin typeface="Times New Roman" panose="02020603050405020304" pitchFamily="18" charset="0"/>
                <a:cs typeface="Times New Roman" panose="02020603050405020304" pitchFamily="18" charset="0"/>
              </a:rPr>
              <a:t>المتغيرات و أنواع البيانات</a:t>
            </a:r>
            <a:endParaRPr lang="ar-IQ" dirty="0"/>
          </a:p>
        </p:txBody>
      </p:sp>
      <p:pic>
        <p:nvPicPr>
          <p:cNvPr id="4" name="عنصر نائب للمحتوى 3">
            <a:extLst>
              <a:ext uri="{FF2B5EF4-FFF2-40B4-BE49-F238E27FC236}">
                <a16:creationId xmlns:a16="http://schemas.microsoft.com/office/drawing/2014/main" id="{C9849B11-F603-4444-8948-FC346B23B0DD}"/>
              </a:ext>
            </a:extLst>
          </p:cNvPr>
          <p:cNvPicPr>
            <a:picLocks noGrp="1" noChangeAspect="1"/>
          </p:cNvPicPr>
          <p:nvPr>
            <p:ph idx="1"/>
          </p:nvPr>
        </p:nvPicPr>
        <p:blipFill>
          <a:blip r:embed="rId2"/>
          <a:stretch>
            <a:fillRect/>
          </a:stretch>
        </p:blipFill>
        <p:spPr>
          <a:xfrm>
            <a:off x="6346209" y="1702771"/>
            <a:ext cx="5392974" cy="3343275"/>
          </a:xfrm>
          <a:prstGeom prst="rect">
            <a:avLst/>
          </a:prstGeom>
        </p:spPr>
      </p:pic>
      <p:pic>
        <p:nvPicPr>
          <p:cNvPr id="5" name="صورة 4">
            <a:extLst>
              <a:ext uri="{FF2B5EF4-FFF2-40B4-BE49-F238E27FC236}">
                <a16:creationId xmlns:a16="http://schemas.microsoft.com/office/drawing/2014/main" id="{D85D42AF-91CD-4629-B6FE-4700563DD9FD}"/>
              </a:ext>
            </a:extLst>
          </p:cNvPr>
          <p:cNvPicPr>
            <a:picLocks noChangeAspect="1"/>
          </p:cNvPicPr>
          <p:nvPr/>
        </p:nvPicPr>
        <p:blipFill>
          <a:blip r:embed="rId3"/>
          <a:stretch>
            <a:fillRect/>
          </a:stretch>
        </p:blipFill>
        <p:spPr>
          <a:xfrm>
            <a:off x="452817" y="1690688"/>
            <a:ext cx="5254388" cy="2419350"/>
          </a:xfrm>
          <a:prstGeom prst="rect">
            <a:avLst/>
          </a:prstGeom>
        </p:spPr>
      </p:pic>
      <p:pic>
        <p:nvPicPr>
          <p:cNvPr id="6" name="صورة 5">
            <a:extLst>
              <a:ext uri="{FF2B5EF4-FFF2-40B4-BE49-F238E27FC236}">
                <a16:creationId xmlns:a16="http://schemas.microsoft.com/office/drawing/2014/main" id="{A27A67D1-F39B-4D02-A49B-F75DAB3AE557}"/>
              </a:ext>
            </a:extLst>
          </p:cNvPr>
          <p:cNvPicPr>
            <a:picLocks noChangeAspect="1"/>
          </p:cNvPicPr>
          <p:nvPr/>
        </p:nvPicPr>
        <p:blipFill>
          <a:blip r:embed="rId4"/>
          <a:stretch>
            <a:fillRect/>
          </a:stretch>
        </p:blipFill>
        <p:spPr>
          <a:xfrm>
            <a:off x="6346209" y="5100637"/>
            <a:ext cx="5392974" cy="1781175"/>
          </a:xfrm>
          <a:prstGeom prst="rect">
            <a:avLst/>
          </a:prstGeom>
        </p:spPr>
      </p:pic>
      <p:pic>
        <p:nvPicPr>
          <p:cNvPr id="7" name="صورة 6">
            <a:extLst>
              <a:ext uri="{FF2B5EF4-FFF2-40B4-BE49-F238E27FC236}">
                <a16:creationId xmlns:a16="http://schemas.microsoft.com/office/drawing/2014/main" id="{CF884B0F-0342-4069-92EF-08F93439F0BA}"/>
              </a:ext>
            </a:extLst>
          </p:cNvPr>
          <p:cNvPicPr>
            <a:picLocks noChangeAspect="1"/>
          </p:cNvPicPr>
          <p:nvPr/>
        </p:nvPicPr>
        <p:blipFill>
          <a:blip r:embed="rId5"/>
          <a:stretch>
            <a:fillRect/>
          </a:stretch>
        </p:blipFill>
        <p:spPr>
          <a:xfrm>
            <a:off x="452818" y="4559301"/>
            <a:ext cx="5254388" cy="1752600"/>
          </a:xfrm>
          <a:prstGeom prst="rect">
            <a:avLst/>
          </a:prstGeom>
        </p:spPr>
      </p:pic>
    </p:spTree>
    <p:extLst>
      <p:ext uri="{BB962C8B-B14F-4D97-AF65-F5344CB8AC3E}">
        <p14:creationId xmlns:p14="http://schemas.microsoft.com/office/powerpoint/2010/main" val="237674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61BE85F-8D7E-4E37-A560-5DFD13A85166}"/>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Variables and data types </a:t>
            </a:r>
            <a:br>
              <a:rPr lang="ar-IQ" b="1" dirty="0">
                <a:latin typeface="Times New Roman" panose="02020603050405020304" pitchFamily="18" charset="0"/>
                <a:cs typeface="Times New Roman" panose="02020603050405020304" pitchFamily="18" charset="0"/>
              </a:rPr>
            </a:br>
            <a:r>
              <a:rPr lang="ar-IQ" b="1" dirty="0">
                <a:latin typeface="Times New Roman" panose="02020603050405020304" pitchFamily="18" charset="0"/>
                <a:cs typeface="Times New Roman" panose="02020603050405020304" pitchFamily="18" charset="0"/>
              </a:rPr>
              <a:t>المتغيرات و أنواع البيانات</a:t>
            </a:r>
            <a:endParaRPr lang="ar-IQ" dirty="0"/>
          </a:p>
        </p:txBody>
      </p:sp>
      <p:pic>
        <p:nvPicPr>
          <p:cNvPr id="4" name="عنصر نائب للمحتوى 3">
            <a:extLst>
              <a:ext uri="{FF2B5EF4-FFF2-40B4-BE49-F238E27FC236}">
                <a16:creationId xmlns:a16="http://schemas.microsoft.com/office/drawing/2014/main" id="{D90C1928-C848-4404-8C3E-9CC98AD853BB}"/>
              </a:ext>
            </a:extLst>
          </p:cNvPr>
          <p:cNvPicPr>
            <a:picLocks noGrp="1" noChangeAspect="1"/>
          </p:cNvPicPr>
          <p:nvPr>
            <p:ph idx="1"/>
          </p:nvPr>
        </p:nvPicPr>
        <p:blipFill>
          <a:blip r:embed="rId2"/>
          <a:stretch>
            <a:fillRect/>
          </a:stretch>
        </p:blipFill>
        <p:spPr>
          <a:xfrm>
            <a:off x="607939" y="2206625"/>
            <a:ext cx="3227082" cy="4286250"/>
          </a:xfrm>
          <a:prstGeom prst="rect">
            <a:avLst/>
          </a:prstGeom>
        </p:spPr>
      </p:pic>
      <p:pic>
        <p:nvPicPr>
          <p:cNvPr id="5" name="صورة 4">
            <a:extLst>
              <a:ext uri="{FF2B5EF4-FFF2-40B4-BE49-F238E27FC236}">
                <a16:creationId xmlns:a16="http://schemas.microsoft.com/office/drawing/2014/main" id="{9840F6AD-D8AC-479F-BE28-07983B4C07D3}"/>
              </a:ext>
            </a:extLst>
          </p:cNvPr>
          <p:cNvPicPr>
            <a:picLocks noChangeAspect="1"/>
          </p:cNvPicPr>
          <p:nvPr/>
        </p:nvPicPr>
        <p:blipFill>
          <a:blip r:embed="rId3"/>
          <a:stretch>
            <a:fillRect/>
          </a:stretch>
        </p:blipFill>
        <p:spPr>
          <a:xfrm>
            <a:off x="4314824" y="2258396"/>
            <a:ext cx="5866405" cy="2117553"/>
          </a:xfrm>
          <a:prstGeom prst="rect">
            <a:avLst/>
          </a:prstGeom>
        </p:spPr>
      </p:pic>
      <p:pic>
        <p:nvPicPr>
          <p:cNvPr id="6" name="صورة 5">
            <a:extLst>
              <a:ext uri="{FF2B5EF4-FFF2-40B4-BE49-F238E27FC236}">
                <a16:creationId xmlns:a16="http://schemas.microsoft.com/office/drawing/2014/main" id="{B7A45388-5C81-4280-9988-80A887D0A409}"/>
              </a:ext>
            </a:extLst>
          </p:cNvPr>
          <p:cNvPicPr>
            <a:picLocks noChangeAspect="1"/>
          </p:cNvPicPr>
          <p:nvPr/>
        </p:nvPicPr>
        <p:blipFill>
          <a:blip r:embed="rId4"/>
          <a:stretch>
            <a:fillRect/>
          </a:stretch>
        </p:blipFill>
        <p:spPr>
          <a:xfrm>
            <a:off x="4158496" y="4704891"/>
            <a:ext cx="6141508" cy="863395"/>
          </a:xfrm>
          <a:prstGeom prst="rect">
            <a:avLst/>
          </a:prstGeom>
        </p:spPr>
      </p:pic>
    </p:spTree>
    <p:extLst>
      <p:ext uri="{BB962C8B-B14F-4D97-AF65-F5344CB8AC3E}">
        <p14:creationId xmlns:p14="http://schemas.microsoft.com/office/powerpoint/2010/main" val="425815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قالب تصميم قائد السحاب">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197_TF03460508" id="{D64820BA-EF1B-4DA2-9726-8072FF99B16E}" vid="{103D5CFB-071A-4448-940C-F58D9C8E9297}"/>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2.xml><?xml version="1.0" encoding="utf-8"?>
<ds:datastoreItem xmlns:ds="http://schemas.openxmlformats.org/officeDocument/2006/customXml" ds:itemID="{DEDD01B8-816B-49B7-8C81-03AB51D87C5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شرائح تصميم قائد السحاب</Template>
  <TotalTime>432</TotalTime>
  <Words>473</Words>
  <Application>Microsoft Office PowerPoint</Application>
  <PresentationFormat>شاشة عريضة</PresentationFormat>
  <Paragraphs>48</Paragraphs>
  <Slides>31</Slides>
  <Notes>2</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31</vt:i4>
      </vt:variant>
    </vt:vector>
  </HeadingPairs>
  <TitlesOfParts>
    <vt:vector size="36" baseType="lpstr">
      <vt:lpstr>Arial</vt:lpstr>
      <vt:lpstr>Calibri</vt:lpstr>
      <vt:lpstr>Cambria</vt:lpstr>
      <vt:lpstr>Times New Roman</vt:lpstr>
      <vt:lpstr>قالب تصميم قائد السحاب</vt:lpstr>
      <vt:lpstr>البرمجة بلغة جافا Programming in Java</vt:lpstr>
      <vt:lpstr>لغة جافا Java Language </vt:lpstr>
      <vt:lpstr> Introduction to Java programming  مدخل الى البرمجة بلغة جافا</vt:lpstr>
      <vt:lpstr> Introduction to Java programming مدخل الى البرمجة بلغة جافا</vt:lpstr>
      <vt:lpstr> Introduction to Java programming  مدخل الى البرمجة بلغة جافا</vt:lpstr>
      <vt:lpstr>هيكلية البرمجة بلغة جافا</vt:lpstr>
      <vt:lpstr>The Java Virtual Machine  الة جافا الافتراضية</vt:lpstr>
      <vt:lpstr>Variables and data types  المتغيرات و أنواع البيانات</vt:lpstr>
      <vt:lpstr>Variables and data types  المتغيرات و أنواع البيانات</vt:lpstr>
      <vt:lpstr>Arithmetic operators المعاملات الرياضية</vt:lpstr>
      <vt:lpstr>امثلة :</vt:lpstr>
      <vt:lpstr>الاولوية في تنفيذ العمليات الحسابية :</vt:lpstr>
      <vt:lpstr>Relational operators  المعاملات العلائقية</vt:lpstr>
      <vt:lpstr>logical operators  المعاملات المنطقية</vt:lpstr>
      <vt:lpstr>كتابة اول برنامج ...... (جمل الإخراج –طباعة)</vt:lpstr>
      <vt:lpstr>كتابة اول برنامج ...... (جمل الإدخال  )</vt:lpstr>
      <vt:lpstr>Conditional and looping constructs  الجمل الشرطية وحلقات التكرار</vt:lpstr>
      <vt:lpstr>Conditional and looping constructs  الجمل الشرطية وحلقات التكرار</vt:lpstr>
      <vt:lpstr>Conditional and looping constructs  الجمل الشرطية وحلقات التكرار</vt:lpstr>
      <vt:lpstr>Conditional and looping constructs  الجمل الشرطية وحلقات التكرار</vt:lpstr>
      <vt:lpstr>Conditional and looping constructs  الجمل الشرطية وحلقات التكرار</vt:lpstr>
      <vt:lpstr>Conditional and looping constructs  الجمل الشرطية وحلقات التكرار</vt:lpstr>
      <vt:lpstr>جملة FOR  التكرارية </vt:lpstr>
      <vt:lpstr>جملة FOR  المتداخلة</vt:lpstr>
      <vt:lpstr>جملة WHILE التكرارية </vt:lpstr>
      <vt:lpstr>جملة WHILE التكرارية </vt:lpstr>
      <vt:lpstr>المصفوفات Arrays :</vt:lpstr>
      <vt:lpstr>المصفوفات Arrays :</vt:lpstr>
      <vt:lpstr>طباعة المصفوفات</vt:lpstr>
      <vt:lpstr>المصفوفات ذات البعدين </vt:lpstr>
      <vt:lpstr>طباعة المصفوفات ذات البعدين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البرمجة بلغة جافا Programming in Java</dc:title>
  <dc:creator>Ammar Majed</dc:creator>
  <cp:lastModifiedBy>Ammar Majed</cp:lastModifiedBy>
  <cp:revision>16</cp:revision>
  <dcterms:created xsi:type="dcterms:W3CDTF">2022-04-04T15:28:44Z</dcterms:created>
  <dcterms:modified xsi:type="dcterms:W3CDTF">2022-05-31T09:18:48Z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